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5"/>
  </p:notesMasterIdLst>
  <p:sldIdLst>
    <p:sldId id="264" r:id="rId3"/>
    <p:sldId id="288" r:id="rId4"/>
  </p:sldIdLst>
  <p:sldSz cx="7556500" cy="5334000"/>
  <p:notesSz cx="9296400" cy="70104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247" userDrawn="1">
          <p15:clr>
            <a:srgbClr val="A4A3A4"/>
          </p15:clr>
        </p15:guide>
        <p15:guide id="4" orient="horz" pos="3134" userDrawn="1">
          <p15:clr>
            <a:srgbClr val="A4A3A4"/>
          </p15:clr>
        </p15:guide>
        <p15:guide id="5" orient="horz" pos="240" userDrawn="1">
          <p15:clr>
            <a:srgbClr val="A4A3A4"/>
          </p15:clr>
        </p15:guide>
        <p15:guide id="6" pos="4492" userDrawn="1">
          <p15:clr>
            <a:srgbClr val="A4A3A4"/>
          </p15:clr>
        </p15:guide>
        <p15:guide id="7" orient="horz" pos="2736" userDrawn="1">
          <p15:clr>
            <a:srgbClr val="A4A3A4"/>
          </p15:clr>
        </p15:guide>
        <p15:guide id="8" orient="horz" pos="2918" userDrawn="1">
          <p15:clr>
            <a:srgbClr val="A4A3A4"/>
          </p15:clr>
        </p15:guide>
        <p15:guide id="9" orient="horz" pos="394" userDrawn="1">
          <p15:clr>
            <a:srgbClr val="A4A3A4"/>
          </p15:clr>
        </p15:guide>
        <p15:guide id="10" orient="horz" pos="624" userDrawn="1">
          <p15:clr>
            <a:srgbClr val="A4A3A4"/>
          </p15:clr>
        </p15:guide>
        <p15:guide id="11" pos="29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2E38"/>
    <a:srgbClr val="FFE600"/>
    <a:srgbClr val="FFD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368" y="91"/>
      </p:cViewPr>
      <p:guideLst>
        <p:guide pos="247"/>
        <p:guide orient="horz" pos="3134"/>
        <p:guide orient="horz" pos="240"/>
        <p:guide pos="4492"/>
        <p:guide orient="horz" pos="2736"/>
        <p:guide orient="horz" pos="2918"/>
        <p:guide orient="horz" pos="394"/>
        <p:guide orient="horz" pos="624"/>
        <p:guide pos="291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333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118443" tIns="59220" rIns="118443" bIns="59220">
            <a:normAutofit fontScale="25000" lnSpcReduction="20000"/>
          </a:bodyPr>
          <a:lstStyle/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57329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4960620"/>
            <a:ext cx="2420111" cy="2667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56500" cy="5334000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3300" y="629991"/>
            <a:ext cx="6976249" cy="444500"/>
          </a:xfrm>
          <a:prstGeom prst="rect">
            <a:avLst/>
          </a:prstGeom>
        </p:spPr>
        <p:txBody>
          <a:bodyPr lIns="0" tIns="0" rIns="0" bIns="0"/>
          <a:lstStyle>
            <a:lvl1pPr>
              <a:defRPr sz="3500" b="0" i="0">
                <a:solidFill>
                  <a:srgbClr val="FFD400"/>
                </a:solidFill>
                <a:latin typeface="EYInterstate Light"/>
                <a:cs typeface="EYInterstate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1226820"/>
            <a:ext cx="3289839" cy="3520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1226820"/>
            <a:ext cx="3289839" cy="3520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571369" y="4960620"/>
            <a:ext cx="2420111" cy="2667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78142" y="4960620"/>
            <a:ext cx="1739455" cy="2667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9/3/2019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2737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4"/>
            <a:ext cx="6801326" cy="88937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588" y="1245572"/>
            <a:ext cx="6801326" cy="351941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11367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524" y="3427560"/>
            <a:ext cx="6423739" cy="1059632"/>
          </a:xfrm>
          <a:prstGeom prst="rect">
            <a:avLst/>
          </a:prstGeom>
        </p:spPr>
        <p:txBody>
          <a:bodyPr anchor="t"/>
          <a:lstStyle>
            <a:lvl1pPr algn="l">
              <a:defRPr sz="2822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6524" y="2260399"/>
            <a:ext cx="6423739" cy="116716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411"/>
            </a:lvl1pPr>
            <a:lvl2pPr marL="322509" indent="0">
              <a:buNone/>
              <a:defRPr sz="1270"/>
            </a:lvl2pPr>
            <a:lvl3pPr marL="645018" indent="0">
              <a:buNone/>
              <a:defRPr sz="1129"/>
            </a:lvl3pPr>
            <a:lvl4pPr marL="967527" indent="0">
              <a:buNone/>
              <a:defRPr sz="988"/>
            </a:lvl4pPr>
            <a:lvl5pPr marL="1290036" indent="0">
              <a:buNone/>
              <a:defRPr sz="988"/>
            </a:lvl5pPr>
            <a:lvl6pPr marL="1612544" indent="0">
              <a:buNone/>
              <a:defRPr sz="988"/>
            </a:lvl6pPr>
            <a:lvl7pPr marL="1935053" indent="0">
              <a:buNone/>
              <a:defRPr sz="988"/>
            </a:lvl7pPr>
            <a:lvl8pPr marL="2257562" indent="0">
              <a:buNone/>
              <a:defRPr sz="988"/>
            </a:lvl8pPr>
            <a:lvl9pPr marL="2580071" indent="0">
              <a:buNone/>
              <a:defRPr sz="98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221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4"/>
            <a:ext cx="6801326" cy="88937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587" y="1245572"/>
            <a:ext cx="3323718" cy="3519410"/>
          </a:xfrm>
          <a:prstGeom prst="rect">
            <a:avLst/>
          </a:prstGeom>
        </p:spPr>
        <p:txBody>
          <a:bodyPr/>
          <a:lstStyle>
            <a:lvl1pPr>
              <a:defRPr sz="1975"/>
            </a:lvl1pPr>
            <a:lvl2pPr>
              <a:defRPr sz="1693"/>
            </a:lvl2pPr>
            <a:lvl3pPr>
              <a:defRPr sz="1411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53609" y="1245572"/>
            <a:ext cx="3325304" cy="3519410"/>
          </a:xfrm>
          <a:prstGeom prst="rect">
            <a:avLst/>
          </a:prstGeom>
        </p:spPr>
        <p:txBody>
          <a:bodyPr/>
          <a:lstStyle>
            <a:lvl1pPr>
              <a:defRPr sz="1975"/>
            </a:lvl1pPr>
            <a:lvl2pPr>
              <a:defRPr sz="1693"/>
            </a:lvl2pPr>
            <a:lvl3pPr>
              <a:defRPr sz="1411"/>
            </a:lvl3pPr>
            <a:lvl4pPr>
              <a:defRPr sz="1270"/>
            </a:lvl4pPr>
            <a:lvl5pPr>
              <a:defRPr sz="1270"/>
            </a:lvl5pPr>
            <a:lvl6pPr>
              <a:defRPr sz="1270"/>
            </a:lvl6pPr>
            <a:lvl7pPr>
              <a:defRPr sz="1270"/>
            </a:lvl7pPr>
            <a:lvl8pPr>
              <a:defRPr sz="1270"/>
            </a:lvl8pPr>
            <a:lvl9pPr>
              <a:defRPr sz="127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670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4"/>
            <a:ext cx="6801326" cy="88937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587" y="1194047"/>
            <a:ext cx="3339583" cy="4973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93" b="1"/>
            </a:lvl1pPr>
            <a:lvl2pPr marL="322509" indent="0">
              <a:buNone/>
              <a:defRPr sz="1411" b="1"/>
            </a:lvl2pPr>
            <a:lvl3pPr marL="645018" indent="0">
              <a:buNone/>
              <a:defRPr sz="1270" b="1"/>
            </a:lvl3pPr>
            <a:lvl4pPr marL="967527" indent="0">
              <a:buNone/>
              <a:defRPr sz="1129" b="1"/>
            </a:lvl4pPr>
            <a:lvl5pPr marL="1290036" indent="0">
              <a:buNone/>
              <a:defRPr sz="1129" b="1"/>
            </a:lvl5pPr>
            <a:lvl6pPr marL="1612544" indent="0">
              <a:buNone/>
              <a:defRPr sz="1129" b="1"/>
            </a:lvl6pPr>
            <a:lvl7pPr marL="1935053" indent="0">
              <a:buNone/>
              <a:defRPr sz="1129" b="1"/>
            </a:lvl7pPr>
            <a:lvl8pPr marL="2257562" indent="0">
              <a:buNone/>
              <a:defRPr sz="1129" b="1"/>
            </a:lvl8pPr>
            <a:lvl9pPr marL="2580071" indent="0">
              <a:buNone/>
              <a:defRPr sz="112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587" y="1691378"/>
            <a:ext cx="3339583" cy="3073602"/>
          </a:xfrm>
          <a:prstGeom prst="rect">
            <a:avLst/>
          </a:prstGeom>
        </p:spPr>
        <p:txBody>
          <a:bodyPr/>
          <a:lstStyle>
            <a:lvl1pPr>
              <a:defRPr sz="1693"/>
            </a:lvl1pPr>
            <a:lvl2pPr>
              <a:defRPr sz="1411"/>
            </a:lvl2pPr>
            <a:lvl3pPr>
              <a:defRPr sz="1270"/>
            </a:lvl3pPr>
            <a:lvl4pPr>
              <a:defRPr sz="1129"/>
            </a:lvl4pPr>
            <a:lvl5pPr>
              <a:defRPr sz="1129"/>
            </a:lvl5pPr>
            <a:lvl6pPr>
              <a:defRPr sz="1129"/>
            </a:lvl6pPr>
            <a:lvl7pPr>
              <a:defRPr sz="1129"/>
            </a:lvl7pPr>
            <a:lvl8pPr>
              <a:defRPr sz="1129"/>
            </a:lvl8pPr>
            <a:lvl9pPr>
              <a:defRPr sz="112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9330" y="1194047"/>
            <a:ext cx="3339583" cy="4973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693" b="1"/>
            </a:lvl1pPr>
            <a:lvl2pPr marL="322509" indent="0">
              <a:buNone/>
              <a:defRPr sz="1411" b="1"/>
            </a:lvl2pPr>
            <a:lvl3pPr marL="645018" indent="0">
              <a:buNone/>
              <a:defRPr sz="1270" b="1"/>
            </a:lvl3pPr>
            <a:lvl4pPr marL="967527" indent="0">
              <a:buNone/>
              <a:defRPr sz="1129" b="1"/>
            </a:lvl4pPr>
            <a:lvl5pPr marL="1290036" indent="0">
              <a:buNone/>
              <a:defRPr sz="1129" b="1"/>
            </a:lvl5pPr>
            <a:lvl6pPr marL="1612544" indent="0">
              <a:buNone/>
              <a:defRPr sz="1129" b="1"/>
            </a:lvl6pPr>
            <a:lvl7pPr marL="1935053" indent="0">
              <a:buNone/>
              <a:defRPr sz="1129" b="1"/>
            </a:lvl7pPr>
            <a:lvl8pPr marL="2257562" indent="0">
              <a:buNone/>
              <a:defRPr sz="1129" b="1"/>
            </a:lvl8pPr>
            <a:lvl9pPr marL="2580071" indent="0">
              <a:buNone/>
              <a:defRPr sz="112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9330" y="1691378"/>
            <a:ext cx="3339583" cy="3073602"/>
          </a:xfrm>
          <a:prstGeom prst="rect">
            <a:avLst/>
          </a:prstGeom>
        </p:spPr>
        <p:txBody>
          <a:bodyPr/>
          <a:lstStyle>
            <a:lvl1pPr>
              <a:defRPr sz="1693"/>
            </a:lvl1pPr>
            <a:lvl2pPr>
              <a:defRPr sz="1411"/>
            </a:lvl2pPr>
            <a:lvl3pPr>
              <a:defRPr sz="1270"/>
            </a:lvl3pPr>
            <a:lvl4pPr>
              <a:defRPr sz="1129"/>
            </a:lvl4pPr>
            <a:lvl5pPr>
              <a:defRPr sz="1129"/>
            </a:lvl5pPr>
            <a:lvl6pPr>
              <a:defRPr sz="1129"/>
            </a:lvl6pPr>
            <a:lvl7pPr>
              <a:defRPr sz="1129"/>
            </a:lvl7pPr>
            <a:lvl8pPr>
              <a:defRPr sz="1129"/>
            </a:lvl8pPr>
            <a:lvl9pPr>
              <a:defRPr sz="112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96108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4"/>
            <a:ext cx="6801326" cy="88937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909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9575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3"/>
            <a:ext cx="2486046" cy="902814"/>
          </a:xfrm>
          <a:prstGeom prst="rect">
            <a:avLst/>
          </a:prstGeom>
        </p:spPr>
        <p:txBody>
          <a:bodyPr anchor="b"/>
          <a:lstStyle>
            <a:lvl1pPr algn="l">
              <a:defRPr sz="141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064" y="212824"/>
            <a:ext cx="4224850" cy="4552157"/>
          </a:xfrm>
          <a:prstGeom prst="rect">
            <a:avLst/>
          </a:prstGeom>
        </p:spPr>
        <p:txBody>
          <a:bodyPr/>
          <a:lstStyle>
            <a:lvl1pPr>
              <a:defRPr sz="2257"/>
            </a:lvl1pPr>
            <a:lvl2pPr>
              <a:defRPr sz="1975"/>
            </a:lvl2pPr>
            <a:lvl3pPr>
              <a:defRPr sz="1693"/>
            </a:lvl3pPr>
            <a:lvl4pPr>
              <a:defRPr sz="1411"/>
            </a:lvl4pPr>
            <a:lvl5pPr>
              <a:defRPr sz="1411"/>
            </a:lvl5pPr>
            <a:lvl6pPr>
              <a:defRPr sz="1411"/>
            </a:lvl6pPr>
            <a:lvl7pPr>
              <a:defRPr sz="1411"/>
            </a:lvl7pPr>
            <a:lvl8pPr>
              <a:defRPr sz="1411"/>
            </a:lvl8pPr>
            <a:lvl9pPr>
              <a:defRPr sz="141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588" y="1115637"/>
            <a:ext cx="2486046" cy="364934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88"/>
            </a:lvl1pPr>
            <a:lvl2pPr marL="322509" indent="0">
              <a:buNone/>
              <a:defRPr sz="846"/>
            </a:lvl2pPr>
            <a:lvl3pPr marL="645018" indent="0">
              <a:buNone/>
              <a:defRPr sz="705"/>
            </a:lvl3pPr>
            <a:lvl4pPr marL="967527" indent="0">
              <a:buNone/>
              <a:defRPr sz="635"/>
            </a:lvl4pPr>
            <a:lvl5pPr marL="1290036" indent="0">
              <a:buNone/>
              <a:defRPr sz="635"/>
            </a:lvl5pPr>
            <a:lvl6pPr marL="1612544" indent="0">
              <a:buNone/>
              <a:defRPr sz="635"/>
            </a:lvl6pPr>
            <a:lvl7pPr marL="1935053" indent="0">
              <a:buNone/>
              <a:defRPr sz="635"/>
            </a:lvl7pPr>
            <a:lvl8pPr marL="2257562" indent="0">
              <a:buNone/>
              <a:defRPr sz="635"/>
            </a:lvl8pPr>
            <a:lvl9pPr marL="2580071" indent="0">
              <a:buNone/>
              <a:defRPr sz="63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309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91" y="3734473"/>
            <a:ext cx="4532631" cy="439086"/>
          </a:xfrm>
          <a:prstGeom prst="rect">
            <a:avLst/>
          </a:prstGeom>
        </p:spPr>
        <p:txBody>
          <a:bodyPr anchor="b"/>
          <a:lstStyle>
            <a:lvl1pPr algn="l">
              <a:defRPr sz="1411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91" y="477171"/>
            <a:ext cx="4532631" cy="319905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57"/>
            </a:lvl1pPr>
            <a:lvl2pPr marL="322509" indent="0">
              <a:buNone/>
              <a:defRPr sz="1975"/>
            </a:lvl2pPr>
            <a:lvl3pPr marL="645018" indent="0">
              <a:buNone/>
              <a:defRPr sz="1693"/>
            </a:lvl3pPr>
            <a:lvl4pPr marL="967527" indent="0">
              <a:buNone/>
              <a:defRPr sz="1411"/>
            </a:lvl4pPr>
            <a:lvl5pPr marL="1290036" indent="0">
              <a:buNone/>
              <a:defRPr sz="1411"/>
            </a:lvl5pPr>
            <a:lvl6pPr marL="1612544" indent="0">
              <a:buNone/>
              <a:defRPr sz="1411"/>
            </a:lvl6pPr>
            <a:lvl7pPr marL="1935053" indent="0">
              <a:buNone/>
              <a:defRPr sz="1411"/>
            </a:lvl7pPr>
            <a:lvl8pPr marL="2257562" indent="0">
              <a:buNone/>
              <a:defRPr sz="1411"/>
            </a:lvl8pPr>
            <a:lvl9pPr marL="2580071" indent="0">
              <a:buNone/>
              <a:defRPr sz="1411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91" y="4173559"/>
            <a:ext cx="4532631" cy="627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88"/>
            </a:lvl1pPr>
            <a:lvl2pPr marL="322509" indent="0">
              <a:buNone/>
              <a:defRPr sz="846"/>
            </a:lvl2pPr>
            <a:lvl3pPr marL="645018" indent="0">
              <a:buNone/>
              <a:defRPr sz="705"/>
            </a:lvl3pPr>
            <a:lvl4pPr marL="967527" indent="0">
              <a:buNone/>
              <a:defRPr sz="635"/>
            </a:lvl4pPr>
            <a:lvl5pPr marL="1290036" indent="0">
              <a:buNone/>
              <a:defRPr sz="635"/>
            </a:lvl5pPr>
            <a:lvl6pPr marL="1612544" indent="0">
              <a:buNone/>
              <a:defRPr sz="635"/>
            </a:lvl6pPr>
            <a:lvl7pPr marL="1935053" indent="0">
              <a:buNone/>
              <a:defRPr sz="635"/>
            </a:lvl7pPr>
            <a:lvl8pPr marL="2257562" indent="0">
              <a:buNone/>
              <a:defRPr sz="635"/>
            </a:lvl8pPr>
            <a:lvl9pPr marL="2580071" indent="0">
              <a:buNone/>
              <a:defRPr sz="63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89057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588" y="212824"/>
            <a:ext cx="6801326" cy="88937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588" y="1245572"/>
            <a:ext cx="6801326" cy="351941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0213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79772" y="212824"/>
            <a:ext cx="1699142" cy="455215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587" y="212824"/>
            <a:ext cx="4949880" cy="455215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0385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4960620"/>
            <a:ext cx="1739455" cy="266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921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2pPr>
      <a:lvl3pPr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3pPr>
      <a:lvl4pPr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4pPr>
      <a:lvl5pPr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5pPr>
      <a:lvl6pPr marL="322509"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6pPr>
      <a:lvl7pPr marL="645018"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7pPr>
      <a:lvl8pPr marL="967527"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8pPr>
      <a:lvl9pPr marL="1290036" algn="l" defTabSz="4568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1975" b="1">
          <a:solidFill>
            <a:schemeClr val="tx2"/>
          </a:solidFill>
          <a:latin typeface="Arial" charset="0"/>
        </a:defRPr>
      </a:lvl9pPr>
    </p:titleStyle>
    <p:bodyStyle>
      <a:lvl1pPr marL="115342" indent="-115342" algn="l" defTabSz="456888" rtl="0" eaLnBrk="0" fontAlgn="base" hangingPunct="0">
        <a:lnSpc>
          <a:spcPct val="90000"/>
        </a:lnSpc>
        <a:spcBef>
          <a:spcPct val="50000"/>
        </a:spcBef>
        <a:spcAft>
          <a:spcPct val="0"/>
        </a:spcAft>
        <a:buClr>
          <a:schemeClr val="tx2"/>
        </a:buClr>
        <a:buChar char="•"/>
        <a:defRPr sz="1481">
          <a:solidFill>
            <a:schemeClr val="tx1"/>
          </a:solidFill>
          <a:latin typeface="+mn-lt"/>
          <a:ea typeface="+mn-ea"/>
          <a:cs typeface="+mn-cs"/>
        </a:defRPr>
      </a:lvl1pPr>
      <a:lvl2pPr marL="310191" indent="-137739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–"/>
        <a:defRPr sz="1199">
          <a:solidFill>
            <a:schemeClr val="tx1"/>
          </a:solidFill>
          <a:latin typeface="+mn-lt"/>
        </a:defRPr>
      </a:lvl2pPr>
      <a:lvl3pPr marL="481524" indent="-109743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1199">
          <a:solidFill>
            <a:schemeClr val="tx1"/>
          </a:solidFill>
          <a:latin typeface="+mn-lt"/>
        </a:defRPr>
      </a:lvl3pPr>
      <a:lvl4pPr marL="660695" indent="-119821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–"/>
        <a:defRPr sz="988">
          <a:solidFill>
            <a:schemeClr val="tx1"/>
          </a:solidFill>
          <a:latin typeface="+mn-lt"/>
        </a:defRPr>
      </a:lvl4pPr>
      <a:lvl5pPr marL="801793" indent="-83987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917">
          <a:solidFill>
            <a:schemeClr val="tx1"/>
          </a:solidFill>
          <a:latin typeface="+mn-lt"/>
        </a:defRPr>
      </a:lvl5pPr>
      <a:lvl6pPr marL="1124302" indent="-83987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917">
          <a:solidFill>
            <a:schemeClr val="tx1"/>
          </a:solidFill>
          <a:latin typeface="+mn-lt"/>
        </a:defRPr>
      </a:lvl6pPr>
      <a:lvl7pPr marL="1446811" indent="-83987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917">
          <a:solidFill>
            <a:schemeClr val="tx1"/>
          </a:solidFill>
          <a:latin typeface="+mn-lt"/>
        </a:defRPr>
      </a:lvl7pPr>
      <a:lvl8pPr marL="1769320" indent="-83987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917">
          <a:solidFill>
            <a:schemeClr val="tx1"/>
          </a:solidFill>
          <a:latin typeface="+mn-lt"/>
        </a:defRPr>
      </a:lvl8pPr>
      <a:lvl9pPr marL="2091828" indent="-83987" algn="l" defTabSz="456888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Char char="•"/>
        <a:defRPr sz="91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1pPr>
      <a:lvl2pPr marL="322509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2pPr>
      <a:lvl3pPr marL="645018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3pPr>
      <a:lvl4pPr marL="967527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4pPr>
      <a:lvl5pPr marL="1290036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5pPr>
      <a:lvl6pPr marL="1612544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6pPr>
      <a:lvl7pPr marL="1935053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7pPr>
      <a:lvl8pPr marL="2257562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8pPr>
      <a:lvl9pPr marL="2580071" algn="l" defTabSz="645018" rtl="0" eaLnBrk="1" latinLnBrk="0" hangingPunct="1">
        <a:defRPr sz="12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r="3125"/>
          <a:stretch>
            <a:fillRect/>
          </a:stretch>
        </p:blipFill>
        <p:spPr>
          <a:xfrm>
            <a:off x="0" y="-502278"/>
            <a:ext cx="7556500" cy="5334000"/>
          </a:xfrm>
        </p:spPr>
      </p:pic>
      <p:sp>
        <p:nvSpPr>
          <p:cNvPr id="4" name="Rectangle 3"/>
          <p:cNvSpPr/>
          <p:nvPr/>
        </p:nvSpPr>
        <p:spPr>
          <a:xfrm>
            <a:off x="1068667" y="4276209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/>
              <a:t> </a:t>
            </a:r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6326934" y="1878881"/>
            <a:ext cx="734857" cy="860425"/>
            <a:chOff x="4060" y="2448"/>
            <a:chExt cx="515" cy="603"/>
          </a:xfrm>
        </p:grpSpPr>
        <p:sp>
          <p:nvSpPr>
            <p:cNvPr id="13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60" y="2448"/>
              <a:ext cx="515" cy="6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4060" y="2448"/>
              <a:ext cx="413" cy="150"/>
            </a:xfrm>
            <a:custGeom>
              <a:avLst/>
              <a:gdLst>
                <a:gd name="T0" fmla="*/ 2475 w 2475"/>
                <a:gd name="T1" fmla="*/ 0 h 903"/>
                <a:gd name="T2" fmla="*/ 0 w 2475"/>
                <a:gd name="T3" fmla="*/ 903 h 903"/>
                <a:gd name="T4" fmla="*/ 2475 w 2475"/>
                <a:gd name="T5" fmla="*/ 466 h 903"/>
                <a:gd name="T6" fmla="*/ 2475 w 2475"/>
                <a:gd name="T7" fmla="*/ 0 h 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5" h="903">
                  <a:moveTo>
                    <a:pt x="2475" y="0"/>
                  </a:moveTo>
                  <a:lnTo>
                    <a:pt x="0" y="903"/>
                  </a:lnTo>
                  <a:lnTo>
                    <a:pt x="2475" y="466"/>
                  </a:lnTo>
                  <a:lnTo>
                    <a:pt x="2475" y="0"/>
                  </a:lnTo>
                  <a:close/>
                </a:path>
              </a:pathLst>
            </a:custGeom>
            <a:solidFill>
              <a:srgbClr val="FFD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4060" y="2661"/>
              <a:ext cx="515" cy="390"/>
            </a:xfrm>
            <a:custGeom>
              <a:avLst/>
              <a:gdLst>
                <a:gd name="T0" fmla="*/ 233 w 3090"/>
                <a:gd name="T1" fmla="*/ 1588 h 2340"/>
                <a:gd name="T2" fmla="*/ 253 w 3090"/>
                <a:gd name="T3" fmla="*/ 1796 h 2340"/>
                <a:gd name="T4" fmla="*/ 151 w 3090"/>
                <a:gd name="T5" fmla="*/ 1810 h 2340"/>
                <a:gd name="T6" fmla="*/ 351 w 3090"/>
                <a:gd name="T7" fmla="*/ 1762 h 2340"/>
                <a:gd name="T8" fmla="*/ 416 w 3090"/>
                <a:gd name="T9" fmla="*/ 1858 h 2340"/>
                <a:gd name="T10" fmla="*/ 1141 w 3090"/>
                <a:gd name="T11" fmla="*/ 1652 h 2340"/>
                <a:gd name="T12" fmla="*/ 1217 w 3090"/>
                <a:gd name="T13" fmla="*/ 1738 h 2340"/>
                <a:gd name="T14" fmla="*/ 697 w 3090"/>
                <a:gd name="T15" fmla="*/ 1546 h 2340"/>
                <a:gd name="T16" fmla="*/ 739 w 3090"/>
                <a:gd name="T17" fmla="*/ 1711 h 2340"/>
                <a:gd name="T18" fmla="*/ 860 w 3090"/>
                <a:gd name="T19" fmla="*/ 1854 h 2340"/>
                <a:gd name="T20" fmla="*/ 833 w 3090"/>
                <a:gd name="T21" fmla="*/ 1684 h 2340"/>
                <a:gd name="T22" fmla="*/ 2022 w 3090"/>
                <a:gd name="T23" fmla="*/ 1861 h 2340"/>
                <a:gd name="T24" fmla="*/ 2159 w 3090"/>
                <a:gd name="T25" fmla="*/ 1747 h 2340"/>
                <a:gd name="T26" fmla="*/ 2102 w 3090"/>
                <a:gd name="T27" fmla="*/ 1731 h 2340"/>
                <a:gd name="T28" fmla="*/ 2061 w 3090"/>
                <a:gd name="T29" fmla="*/ 1684 h 2340"/>
                <a:gd name="T30" fmla="*/ 1310 w 3090"/>
                <a:gd name="T31" fmla="*/ 1735 h 2340"/>
                <a:gd name="T32" fmla="*/ 1446 w 3090"/>
                <a:gd name="T33" fmla="*/ 1844 h 2340"/>
                <a:gd name="T34" fmla="*/ 1474 w 3090"/>
                <a:gd name="T35" fmla="*/ 1924 h 2340"/>
                <a:gd name="T36" fmla="*/ 1369 w 3090"/>
                <a:gd name="T37" fmla="*/ 1782 h 2340"/>
                <a:gd name="T38" fmla="*/ 1728 w 3090"/>
                <a:gd name="T39" fmla="*/ 1678 h 2340"/>
                <a:gd name="T40" fmla="*/ 1633 w 3090"/>
                <a:gd name="T41" fmla="*/ 1778 h 2340"/>
                <a:gd name="T42" fmla="*/ 1823 w 3090"/>
                <a:gd name="T43" fmla="*/ 1711 h 2340"/>
                <a:gd name="T44" fmla="*/ 1687 w 3090"/>
                <a:gd name="T45" fmla="*/ 1787 h 2340"/>
                <a:gd name="T46" fmla="*/ 1710 w 3090"/>
                <a:gd name="T47" fmla="*/ 1818 h 2340"/>
                <a:gd name="T48" fmla="*/ 2242 w 3090"/>
                <a:gd name="T49" fmla="*/ 1767 h 2340"/>
                <a:gd name="T50" fmla="*/ 2229 w 3090"/>
                <a:gd name="T51" fmla="*/ 1653 h 2340"/>
                <a:gd name="T52" fmla="*/ 2292 w 3090"/>
                <a:gd name="T53" fmla="*/ 1867 h 2340"/>
                <a:gd name="T54" fmla="*/ 2322 w 3090"/>
                <a:gd name="T55" fmla="*/ 1710 h 2340"/>
                <a:gd name="T56" fmla="*/ 2910 w 3090"/>
                <a:gd name="T57" fmla="*/ 1751 h 2340"/>
                <a:gd name="T58" fmla="*/ 2732 w 3090"/>
                <a:gd name="T59" fmla="*/ 1683 h 2340"/>
                <a:gd name="T60" fmla="*/ 2854 w 3090"/>
                <a:gd name="T61" fmla="*/ 1861 h 2340"/>
                <a:gd name="T62" fmla="*/ 2641 w 3090"/>
                <a:gd name="T63" fmla="*/ 1784 h 2340"/>
                <a:gd name="T64" fmla="*/ 2606 w 3090"/>
                <a:gd name="T65" fmla="*/ 1853 h 2340"/>
                <a:gd name="T66" fmla="*/ 2466 w 3090"/>
                <a:gd name="T67" fmla="*/ 1862 h 2340"/>
                <a:gd name="T68" fmla="*/ 2497 w 3090"/>
                <a:gd name="T69" fmla="*/ 1812 h 2340"/>
                <a:gd name="T70" fmla="*/ 2999 w 3090"/>
                <a:gd name="T71" fmla="*/ 1639 h 2340"/>
                <a:gd name="T72" fmla="*/ 975 w 3090"/>
                <a:gd name="T73" fmla="*/ 1861 h 2340"/>
                <a:gd name="T74" fmla="*/ 2417 w 3090"/>
                <a:gd name="T75" fmla="*/ 2070 h 2340"/>
                <a:gd name="T76" fmla="*/ 2511 w 3090"/>
                <a:gd name="T77" fmla="*/ 2252 h 2340"/>
                <a:gd name="T78" fmla="*/ 2487 w 3090"/>
                <a:gd name="T79" fmla="*/ 2075 h 2340"/>
                <a:gd name="T80" fmla="*/ 627 w 3090"/>
                <a:gd name="T81" fmla="*/ 2078 h 2340"/>
                <a:gd name="T82" fmla="*/ 673 w 3090"/>
                <a:gd name="T83" fmla="*/ 2089 h 2340"/>
                <a:gd name="T84" fmla="*/ 202 w 3090"/>
                <a:gd name="T85" fmla="*/ 2136 h 2340"/>
                <a:gd name="T86" fmla="*/ 310 w 3090"/>
                <a:gd name="T87" fmla="*/ 2174 h 2340"/>
                <a:gd name="T88" fmla="*/ 504 w 3090"/>
                <a:gd name="T89" fmla="*/ 2174 h 2340"/>
                <a:gd name="T90" fmla="*/ 374 w 3090"/>
                <a:gd name="T91" fmla="*/ 2185 h 2340"/>
                <a:gd name="T92" fmla="*/ 440 w 3090"/>
                <a:gd name="T93" fmla="*/ 2185 h 2340"/>
                <a:gd name="T94" fmla="*/ 2199 w 3090"/>
                <a:gd name="T95" fmla="*/ 2041 h 2340"/>
                <a:gd name="T96" fmla="*/ 1598 w 3090"/>
                <a:gd name="T97" fmla="*/ 2028 h 2340"/>
                <a:gd name="T98" fmla="*/ 1938 w 3090"/>
                <a:gd name="T99" fmla="*/ 2048 h 2340"/>
                <a:gd name="T100" fmla="*/ 2003 w 3090"/>
                <a:gd name="T101" fmla="*/ 2255 h 2340"/>
                <a:gd name="T102" fmla="*/ 2062 w 3090"/>
                <a:gd name="T103" fmla="*/ 2042 h 2340"/>
                <a:gd name="T104" fmla="*/ 2003 w 3090"/>
                <a:gd name="T105" fmla="*/ 2074 h 2340"/>
                <a:gd name="T106" fmla="*/ 768 w 3090"/>
                <a:gd name="T107" fmla="*/ 1935 h 2340"/>
                <a:gd name="T108" fmla="*/ 1203 w 3090"/>
                <a:gd name="T109" fmla="*/ 2038 h 2340"/>
                <a:gd name="T110" fmla="*/ 1109 w 3090"/>
                <a:gd name="T111" fmla="*/ 2087 h 2340"/>
                <a:gd name="T112" fmla="*/ 1281 w 3090"/>
                <a:gd name="T113" fmla="*/ 2078 h 2340"/>
                <a:gd name="T114" fmla="*/ 1386 w 3090"/>
                <a:gd name="T115" fmla="*/ 2249 h 2340"/>
                <a:gd name="T116" fmla="*/ 1404 w 3090"/>
                <a:gd name="T117" fmla="*/ 2333 h 2340"/>
                <a:gd name="T118" fmla="*/ 1355 w 3090"/>
                <a:gd name="T119" fmla="*/ 2201 h 2340"/>
                <a:gd name="T120" fmla="*/ 994 w 3090"/>
                <a:gd name="T121" fmla="*/ 2126 h 2340"/>
                <a:gd name="T122" fmla="*/ 398 w 3090"/>
                <a:gd name="T123" fmla="*/ 964 h 2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90" h="2340">
                  <a:moveTo>
                    <a:pt x="257" y="1764"/>
                  </a:moveTo>
                  <a:lnTo>
                    <a:pt x="257" y="1764"/>
                  </a:lnTo>
                  <a:lnTo>
                    <a:pt x="257" y="1756"/>
                  </a:lnTo>
                  <a:lnTo>
                    <a:pt x="256" y="1750"/>
                  </a:lnTo>
                  <a:lnTo>
                    <a:pt x="253" y="1736"/>
                  </a:lnTo>
                  <a:lnTo>
                    <a:pt x="247" y="1725"/>
                  </a:lnTo>
                  <a:lnTo>
                    <a:pt x="241" y="1716"/>
                  </a:lnTo>
                  <a:lnTo>
                    <a:pt x="233" y="1710"/>
                  </a:lnTo>
                  <a:lnTo>
                    <a:pt x="225" y="1704"/>
                  </a:lnTo>
                  <a:lnTo>
                    <a:pt x="219" y="1700"/>
                  </a:lnTo>
                  <a:lnTo>
                    <a:pt x="212" y="1697"/>
                  </a:lnTo>
                  <a:lnTo>
                    <a:pt x="212" y="1697"/>
                  </a:lnTo>
                  <a:lnTo>
                    <a:pt x="220" y="1691"/>
                  </a:lnTo>
                  <a:lnTo>
                    <a:pt x="226" y="1685"/>
                  </a:lnTo>
                  <a:lnTo>
                    <a:pt x="232" y="1679"/>
                  </a:lnTo>
                  <a:lnTo>
                    <a:pt x="237" y="1671"/>
                  </a:lnTo>
                  <a:lnTo>
                    <a:pt x="242" y="1663"/>
                  </a:lnTo>
                  <a:lnTo>
                    <a:pt x="244" y="1655"/>
                  </a:lnTo>
                  <a:lnTo>
                    <a:pt x="246" y="1646"/>
                  </a:lnTo>
                  <a:lnTo>
                    <a:pt x="246" y="1636"/>
                  </a:lnTo>
                  <a:lnTo>
                    <a:pt x="246" y="1636"/>
                  </a:lnTo>
                  <a:lnTo>
                    <a:pt x="246" y="1627"/>
                  </a:lnTo>
                  <a:lnTo>
                    <a:pt x="245" y="1618"/>
                  </a:lnTo>
                  <a:lnTo>
                    <a:pt x="243" y="1610"/>
                  </a:lnTo>
                  <a:lnTo>
                    <a:pt x="241" y="1603"/>
                  </a:lnTo>
                  <a:lnTo>
                    <a:pt x="237" y="1595"/>
                  </a:lnTo>
                  <a:lnTo>
                    <a:pt x="233" y="1588"/>
                  </a:lnTo>
                  <a:lnTo>
                    <a:pt x="227" y="1583"/>
                  </a:lnTo>
                  <a:lnTo>
                    <a:pt x="222" y="1577"/>
                  </a:lnTo>
                  <a:lnTo>
                    <a:pt x="215" y="1573"/>
                  </a:lnTo>
                  <a:lnTo>
                    <a:pt x="209" y="1568"/>
                  </a:lnTo>
                  <a:lnTo>
                    <a:pt x="201" y="1565"/>
                  </a:lnTo>
                  <a:lnTo>
                    <a:pt x="192" y="1562"/>
                  </a:lnTo>
                  <a:lnTo>
                    <a:pt x="183" y="1560"/>
                  </a:lnTo>
                  <a:lnTo>
                    <a:pt x="173" y="1557"/>
                  </a:lnTo>
                  <a:lnTo>
                    <a:pt x="163" y="1557"/>
                  </a:lnTo>
                  <a:lnTo>
                    <a:pt x="152" y="1556"/>
                  </a:lnTo>
                  <a:lnTo>
                    <a:pt x="22" y="1556"/>
                  </a:lnTo>
                  <a:lnTo>
                    <a:pt x="22" y="1861"/>
                  </a:lnTo>
                  <a:lnTo>
                    <a:pt x="151" y="1861"/>
                  </a:lnTo>
                  <a:lnTo>
                    <a:pt x="151" y="1861"/>
                  </a:lnTo>
                  <a:lnTo>
                    <a:pt x="163" y="1861"/>
                  </a:lnTo>
                  <a:lnTo>
                    <a:pt x="174" y="1860"/>
                  </a:lnTo>
                  <a:lnTo>
                    <a:pt x="186" y="1858"/>
                  </a:lnTo>
                  <a:lnTo>
                    <a:pt x="195" y="1854"/>
                  </a:lnTo>
                  <a:lnTo>
                    <a:pt x="205" y="1851"/>
                  </a:lnTo>
                  <a:lnTo>
                    <a:pt x="214" y="1847"/>
                  </a:lnTo>
                  <a:lnTo>
                    <a:pt x="222" y="1841"/>
                  </a:lnTo>
                  <a:lnTo>
                    <a:pt x="229" y="1836"/>
                  </a:lnTo>
                  <a:lnTo>
                    <a:pt x="235" y="1829"/>
                  </a:lnTo>
                  <a:lnTo>
                    <a:pt x="241" y="1821"/>
                  </a:lnTo>
                  <a:lnTo>
                    <a:pt x="246" y="1814"/>
                  </a:lnTo>
                  <a:lnTo>
                    <a:pt x="250" y="1805"/>
                  </a:lnTo>
                  <a:lnTo>
                    <a:pt x="253" y="1796"/>
                  </a:lnTo>
                  <a:lnTo>
                    <a:pt x="255" y="1786"/>
                  </a:lnTo>
                  <a:lnTo>
                    <a:pt x="256" y="1775"/>
                  </a:lnTo>
                  <a:lnTo>
                    <a:pt x="257" y="1764"/>
                  </a:lnTo>
                  <a:lnTo>
                    <a:pt x="257" y="1764"/>
                  </a:lnTo>
                  <a:close/>
                  <a:moveTo>
                    <a:pt x="151" y="1810"/>
                  </a:moveTo>
                  <a:lnTo>
                    <a:pt x="78" y="1810"/>
                  </a:lnTo>
                  <a:lnTo>
                    <a:pt x="78" y="1723"/>
                  </a:lnTo>
                  <a:lnTo>
                    <a:pt x="151" y="1723"/>
                  </a:lnTo>
                  <a:lnTo>
                    <a:pt x="151" y="1723"/>
                  </a:lnTo>
                  <a:lnTo>
                    <a:pt x="162" y="1724"/>
                  </a:lnTo>
                  <a:lnTo>
                    <a:pt x="171" y="1725"/>
                  </a:lnTo>
                  <a:lnTo>
                    <a:pt x="179" y="1729"/>
                  </a:lnTo>
                  <a:lnTo>
                    <a:pt x="186" y="1734"/>
                  </a:lnTo>
                  <a:lnTo>
                    <a:pt x="191" y="1740"/>
                  </a:lnTo>
                  <a:lnTo>
                    <a:pt x="194" y="1747"/>
                  </a:lnTo>
                  <a:lnTo>
                    <a:pt x="197" y="1756"/>
                  </a:lnTo>
                  <a:lnTo>
                    <a:pt x="198" y="1766"/>
                  </a:lnTo>
                  <a:lnTo>
                    <a:pt x="198" y="1766"/>
                  </a:lnTo>
                  <a:lnTo>
                    <a:pt x="197" y="1776"/>
                  </a:lnTo>
                  <a:lnTo>
                    <a:pt x="194" y="1785"/>
                  </a:lnTo>
                  <a:lnTo>
                    <a:pt x="190" y="1793"/>
                  </a:lnTo>
                  <a:lnTo>
                    <a:pt x="186" y="1798"/>
                  </a:lnTo>
                  <a:lnTo>
                    <a:pt x="179" y="1804"/>
                  </a:lnTo>
                  <a:lnTo>
                    <a:pt x="171" y="1807"/>
                  </a:lnTo>
                  <a:lnTo>
                    <a:pt x="161" y="1809"/>
                  </a:lnTo>
                  <a:lnTo>
                    <a:pt x="151" y="1810"/>
                  </a:lnTo>
                  <a:lnTo>
                    <a:pt x="151" y="1810"/>
                  </a:lnTo>
                  <a:close/>
                  <a:moveTo>
                    <a:pt x="150" y="1673"/>
                  </a:moveTo>
                  <a:lnTo>
                    <a:pt x="78" y="1673"/>
                  </a:lnTo>
                  <a:lnTo>
                    <a:pt x="78" y="1608"/>
                  </a:lnTo>
                  <a:lnTo>
                    <a:pt x="148" y="1608"/>
                  </a:lnTo>
                  <a:lnTo>
                    <a:pt x="148" y="1608"/>
                  </a:lnTo>
                  <a:lnTo>
                    <a:pt x="157" y="1609"/>
                  </a:lnTo>
                  <a:lnTo>
                    <a:pt x="166" y="1610"/>
                  </a:lnTo>
                  <a:lnTo>
                    <a:pt x="172" y="1613"/>
                  </a:lnTo>
                  <a:lnTo>
                    <a:pt x="178" y="1616"/>
                  </a:lnTo>
                  <a:lnTo>
                    <a:pt x="182" y="1621"/>
                  </a:lnTo>
                  <a:lnTo>
                    <a:pt x="186" y="1627"/>
                  </a:lnTo>
                  <a:lnTo>
                    <a:pt x="187" y="1634"/>
                  </a:lnTo>
                  <a:lnTo>
                    <a:pt x="188" y="1641"/>
                  </a:lnTo>
                  <a:lnTo>
                    <a:pt x="188" y="1641"/>
                  </a:lnTo>
                  <a:lnTo>
                    <a:pt x="188" y="1647"/>
                  </a:lnTo>
                  <a:lnTo>
                    <a:pt x="187" y="1652"/>
                  </a:lnTo>
                  <a:lnTo>
                    <a:pt x="184" y="1658"/>
                  </a:lnTo>
                  <a:lnTo>
                    <a:pt x="181" y="1662"/>
                  </a:lnTo>
                  <a:lnTo>
                    <a:pt x="176" y="1667"/>
                  </a:lnTo>
                  <a:lnTo>
                    <a:pt x="169" y="1670"/>
                  </a:lnTo>
                  <a:lnTo>
                    <a:pt x="161" y="1672"/>
                  </a:lnTo>
                  <a:lnTo>
                    <a:pt x="150" y="1673"/>
                  </a:lnTo>
                  <a:lnTo>
                    <a:pt x="150" y="1673"/>
                  </a:lnTo>
                  <a:close/>
                  <a:moveTo>
                    <a:pt x="296" y="1765"/>
                  </a:moveTo>
                  <a:lnTo>
                    <a:pt x="296" y="1639"/>
                  </a:lnTo>
                  <a:lnTo>
                    <a:pt x="351" y="1639"/>
                  </a:lnTo>
                  <a:lnTo>
                    <a:pt x="351" y="1762"/>
                  </a:lnTo>
                  <a:lnTo>
                    <a:pt x="351" y="1762"/>
                  </a:lnTo>
                  <a:lnTo>
                    <a:pt x="351" y="1774"/>
                  </a:lnTo>
                  <a:lnTo>
                    <a:pt x="353" y="1786"/>
                  </a:lnTo>
                  <a:lnTo>
                    <a:pt x="357" y="1795"/>
                  </a:lnTo>
                  <a:lnTo>
                    <a:pt x="361" y="1802"/>
                  </a:lnTo>
                  <a:lnTo>
                    <a:pt x="367" y="1808"/>
                  </a:lnTo>
                  <a:lnTo>
                    <a:pt x="373" y="1812"/>
                  </a:lnTo>
                  <a:lnTo>
                    <a:pt x="382" y="1815"/>
                  </a:lnTo>
                  <a:lnTo>
                    <a:pt x="392" y="1816"/>
                  </a:lnTo>
                  <a:lnTo>
                    <a:pt x="392" y="1816"/>
                  </a:lnTo>
                  <a:lnTo>
                    <a:pt x="402" y="1815"/>
                  </a:lnTo>
                  <a:lnTo>
                    <a:pt x="410" y="1812"/>
                  </a:lnTo>
                  <a:lnTo>
                    <a:pt x="417" y="1808"/>
                  </a:lnTo>
                  <a:lnTo>
                    <a:pt x="423" y="1802"/>
                  </a:lnTo>
                  <a:lnTo>
                    <a:pt x="427" y="1795"/>
                  </a:lnTo>
                  <a:lnTo>
                    <a:pt x="431" y="1785"/>
                  </a:lnTo>
                  <a:lnTo>
                    <a:pt x="433" y="1774"/>
                  </a:lnTo>
                  <a:lnTo>
                    <a:pt x="433" y="1762"/>
                  </a:lnTo>
                  <a:lnTo>
                    <a:pt x="433" y="1639"/>
                  </a:lnTo>
                  <a:lnTo>
                    <a:pt x="488" y="1639"/>
                  </a:lnTo>
                  <a:lnTo>
                    <a:pt x="488" y="1861"/>
                  </a:lnTo>
                  <a:lnTo>
                    <a:pt x="433" y="1861"/>
                  </a:lnTo>
                  <a:lnTo>
                    <a:pt x="433" y="1843"/>
                  </a:lnTo>
                  <a:lnTo>
                    <a:pt x="433" y="1843"/>
                  </a:lnTo>
                  <a:lnTo>
                    <a:pt x="428" y="1849"/>
                  </a:lnTo>
                  <a:lnTo>
                    <a:pt x="422" y="1853"/>
                  </a:lnTo>
                  <a:lnTo>
                    <a:pt x="416" y="1858"/>
                  </a:lnTo>
                  <a:lnTo>
                    <a:pt x="410" y="1860"/>
                  </a:lnTo>
                  <a:lnTo>
                    <a:pt x="403" y="1863"/>
                  </a:lnTo>
                  <a:lnTo>
                    <a:pt x="395" y="1864"/>
                  </a:lnTo>
                  <a:lnTo>
                    <a:pt x="388" y="1865"/>
                  </a:lnTo>
                  <a:lnTo>
                    <a:pt x="380" y="1867"/>
                  </a:lnTo>
                  <a:lnTo>
                    <a:pt x="380" y="1867"/>
                  </a:lnTo>
                  <a:lnTo>
                    <a:pt x="367" y="1865"/>
                  </a:lnTo>
                  <a:lnTo>
                    <a:pt x="356" y="1863"/>
                  </a:lnTo>
                  <a:lnTo>
                    <a:pt x="346" y="1860"/>
                  </a:lnTo>
                  <a:lnTo>
                    <a:pt x="336" y="1855"/>
                  </a:lnTo>
                  <a:lnTo>
                    <a:pt x="328" y="1850"/>
                  </a:lnTo>
                  <a:lnTo>
                    <a:pt x="321" y="1844"/>
                  </a:lnTo>
                  <a:lnTo>
                    <a:pt x="316" y="1837"/>
                  </a:lnTo>
                  <a:lnTo>
                    <a:pt x="310" y="1829"/>
                  </a:lnTo>
                  <a:lnTo>
                    <a:pt x="307" y="1821"/>
                  </a:lnTo>
                  <a:lnTo>
                    <a:pt x="304" y="1814"/>
                  </a:lnTo>
                  <a:lnTo>
                    <a:pt x="299" y="1796"/>
                  </a:lnTo>
                  <a:lnTo>
                    <a:pt x="297" y="1779"/>
                  </a:lnTo>
                  <a:lnTo>
                    <a:pt x="296" y="1765"/>
                  </a:lnTo>
                  <a:lnTo>
                    <a:pt x="296" y="1765"/>
                  </a:lnTo>
                  <a:close/>
                  <a:moveTo>
                    <a:pt x="1135" y="1861"/>
                  </a:moveTo>
                  <a:lnTo>
                    <a:pt x="1080" y="1861"/>
                  </a:lnTo>
                  <a:lnTo>
                    <a:pt x="1080" y="1639"/>
                  </a:lnTo>
                  <a:lnTo>
                    <a:pt x="1135" y="1639"/>
                  </a:lnTo>
                  <a:lnTo>
                    <a:pt x="1135" y="1658"/>
                  </a:lnTo>
                  <a:lnTo>
                    <a:pt x="1135" y="1658"/>
                  </a:lnTo>
                  <a:lnTo>
                    <a:pt x="1141" y="1652"/>
                  </a:lnTo>
                  <a:lnTo>
                    <a:pt x="1146" y="1647"/>
                  </a:lnTo>
                  <a:lnTo>
                    <a:pt x="1153" y="1644"/>
                  </a:lnTo>
                  <a:lnTo>
                    <a:pt x="1160" y="1640"/>
                  </a:lnTo>
                  <a:lnTo>
                    <a:pt x="1167" y="1637"/>
                  </a:lnTo>
                  <a:lnTo>
                    <a:pt x="1174" y="1636"/>
                  </a:lnTo>
                  <a:lnTo>
                    <a:pt x="1183" y="1635"/>
                  </a:lnTo>
                  <a:lnTo>
                    <a:pt x="1191" y="1634"/>
                  </a:lnTo>
                  <a:lnTo>
                    <a:pt x="1191" y="1634"/>
                  </a:lnTo>
                  <a:lnTo>
                    <a:pt x="1200" y="1635"/>
                  </a:lnTo>
                  <a:lnTo>
                    <a:pt x="1209" y="1636"/>
                  </a:lnTo>
                  <a:lnTo>
                    <a:pt x="1218" y="1638"/>
                  </a:lnTo>
                  <a:lnTo>
                    <a:pt x="1226" y="1640"/>
                  </a:lnTo>
                  <a:lnTo>
                    <a:pt x="1234" y="1644"/>
                  </a:lnTo>
                  <a:lnTo>
                    <a:pt x="1240" y="1649"/>
                  </a:lnTo>
                  <a:lnTo>
                    <a:pt x="1246" y="1653"/>
                  </a:lnTo>
                  <a:lnTo>
                    <a:pt x="1251" y="1660"/>
                  </a:lnTo>
                  <a:lnTo>
                    <a:pt x="1257" y="1667"/>
                  </a:lnTo>
                  <a:lnTo>
                    <a:pt x="1260" y="1674"/>
                  </a:lnTo>
                  <a:lnTo>
                    <a:pt x="1264" y="1682"/>
                  </a:lnTo>
                  <a:lnTo>
                    <a:pt x="1267" y="1691"/>
                  </a:lnTo>
                  <a:lnTo>
                    <a:pt x="1269" y="1701"/>
                  </a:lnTo>
                  <a:lnTo>
                    <a:pt x="1271" y="1712"/>
                  </a:lnTo>
                  <a:lnTo>
                    <a:pt x="1272" y="1723"/>
                  </a:lnTo>
                  <a:lnTo>
                    <a:pt x="1272" y="1735"/>
                  </a:lnTo>
                  <a:lnTo>
                    <a:pt x="1272" y="1861"/>
                  </a:lnTo>
                  <a:lnTo>
                    <a:pt x="1217" y="1861"/>
                  </a:lnTo>
                  <a:lnTo>
                    <a:pt x="1217" y="1738"/>
                  </a:lnTo>
                  <a:lnTo>
                    <a:pt x="1217" y="1738"/>
                  </a:lnTo>
                  <a:lnTo>
                    <a:pt x="1217" y="1725"/>
                  </a:lnTo>
                  <a:lnTo>
                    <a:pt x="1215" y="1714"/>
                  </a:lnTo>
                  <a:lnTo>
                    <a:pt x="1211" y="1705"/>
                  </a:lnTo>
                  <a:lnTo>
                    <a:pt x="1207" y="1698"/>
                  </a:lnTo>
                  <a:lnTo>
                    <a:pt x="1202" y="1692"/>
                  </a:lnTo>
                  <a:lnTo>
                    <a:pt x="1195" y="1688"/>
                  </a:lnTo>
                  <a:lnTo>
                    <a:pt x="1187" y="1685"/>
                  </a:lnTo>
                  <a:lnTo>
                    <a:pt x="1177" y="1684"/>
                  </a:lnTo>
                  <a:lnTo>
                    <a:pt x="1177" y="1684"/>
                  </a:lnTo>
                  <a:lnTo>
                    <a:pt x="1167" y="1685"/>
                  </a:lnTo>
                  <a:lnTo>
                    <a:pt x="1158" y="1688"/>
                  </a:lnTo>
                  <a:lnTo>
                    <a:pt x="1152" y="1692"/>
                  </a:lnTo>
                  <a:lnTo>
                    <a:pt x="1146" y="1698"/>
                  </a:lnTo>
                  <a:lnTo>
                    <a:pt x="1141" y="1705"/>
                  </a:lnTo>
                  <a:lnTo>
                    <a:pt x="1137" y="1715"/>
                  </a:lnTo>
                  <a:lnTo>
                    <a:pt x="1135" y="1726"/>
                  </a:lnTo>
                  <a:lnTo>
                    <a:pt x="1135" y="1738"/>
                  </a:lnTo>
                  <a:lnTo>
                    <a:pt x="1135" y="1861"/>
                  </a:lnTo>
                  <a:close/>
                  <a:moveTo>
                    <a:pt x="593" y="1750"/>
                  </a:moveTo>
                  <a:lnTo>
                    <a:pt x="593" y="1861"/>
                  </a:lnTo>
                  <a:lnTo>
                    <a:pt x="538" y="1861"/>
                  </a:lnTo>
                  <a:lnTo>
                    <a:pt x="538" y="1639"/>
                  </a:lnTo>
                  <a:lnTo>
                    <a:pt x="593" y="1639"/>
                  </a:lnTo>
                  <a:lnTo>
                    <a:pt x="593" y="1750"/>
                  </a:lnTo>
                  <a:close/>
                  <a:moveTo>
                    <a:pt x="642" y="1574"/>
                  </a:moveTo>
                  <a:lnTo>
                    <a:pt x="697" y="1546"/>
                  </a:lnTo>
                  <a:lnTo>
                    <a:pt x="697" y="1747"/>
                  </a:lnTo>
                  <a:lnTo>
                    <a:pt x="697" y="1861"/>
                  </a:lnTo>
                  <a:lnTo>
                    <a:pt x="642" y="1861"/>
                  </a:lnTo>
                  <a:lnTo>
                    <a:pt x="642" y="1574"/>
                  </a:lnTo>
                  <a:close/>
                  <a:moveTo>
                    <a:pt x="871" y="1655"/>
                  </a:moveTo>
                  <a:lnTo>
                    <a:pt x="871" y="1655"/>
                  </a:lnTo>
                  <a:lnTo>
                    <a:pt x="867" y="1649"/>
                  </a:lnTo>
                  <a:lnTo>
                    <a:pt x="861" y="1646"/>
                  </a:lnTo>
                  <a:lnTo>
                    <a:pt x="855" y="1641"/>
                  </a:lnTo>
                  <a:lnTo>
                    <a:pt x="849" y="1639"/>
                  </a:lnTo>
                  <a:lnTo>
                    <a:pt x="843" y="1637"/>
                  </a:lnTo>
                  <a:lnTo>
                    <a:pt x="836" y="1635"/>
                  </a:lnTo>
                  <a:lnTo>
                    <a:pt x="823" y="1634"/>
                  </a:lnTo>
                  <a:lnTo>
                    <a:pt x="823" y="1634"/>
                  </a:lnTo>
                  <a:lnTo>
                    <a:pt x="813" y="1635"/>
                  </a:lnTo>
                  <a:lnTo>
                    <a:pt x="803" y="1636"/>
                  </a:lnTo>
                  <a:lnTo>
                    <a:pt x="794" y="1638"/>
                  </a:lnTo>
                  <a:lnTo>
                    <a:pt x="786" y="1641"/>
                  </a:lnTo>
                  <a:lnTo>
                    <a:pt x="779" y="1646"/>
                  </a:lnTo>
                  <a:lnTo>
                    <a:pt x="771" y="1651"/>
                  </a:lnTo>
                  <a:lnTo>
                    <a:pt x="764" y="1658"/>
                  </a:lnTo>
                  <a:lnTo>
                    <a:pt x="759" y="1665"/>
                  </a:lnTo>
                  <a:lnTo>
                    <a:pt x="753" y="1672"/>
                  </a:lnTo>
                  <a:lnTo>
                    <a:pt x="749" y="1681"/>
                  </a:lnTo>
                  <a:lnTo>
                    <a:pt x="744" y="1690"/>
                  </a:lnTo>
                  <a:lnTo>
                    <a:pt x="741" y="1700"/>
                  </a:lnTo>
                  <a:lnTo>
                    <a:pt x="739" y="1711"/>
                  </a:lnTo>
                  <a:lnTo>
                    <a:pt x="737" y="1723"/>
                  </a:lnTo>
                  <a:lnTo>
                    <a:pt x="736" y="1735"/>
                  </a:lnTo>
                  <a:lnTo>
                    <a:pt x="736" y="1747"/>
                  </a:lnTo>
                  <a:lnTo>
                    <a:pt x="736" y="1747"/>
                  </a:lnTo>
                  <a:lnTo>
                    <a:pt x="736" y="1762"/>
                  </a:lnTo>
                  <a:lnTo>
                    <a:pt x="737" y="1774"/>
                  </a:lnTo>
                  <a:lnTo>
                    <a:pt x="739" y="1786"/>
                  </a:lnTo>
                  <a:lnTo>
                    <a:pt x="741" y="1797"/>
                  </a:lnTo>
                  <a:lnTo>
                    <a:pt x="744" y="1808"/>
                  </a:lnTo>
                  <a:lnTo>
                    <a:pt x="748" y="1818"/>
                  </a:lnTo>
                  <a:lnTo>
                    <a:pt x="752" y="1827"/>
                  </a:lnTo>
                  <a:lnTo>
                    <a:pt x="758" y="1834"/>
                  </a:lnTo>
                  <a:lnTo>
                    <a:pt x="764" y="1842"/>
                  </a:lnTo>
                  <a:lnTo>
                    <a:pt x="770" y="1848"/>
                  </a:lnTo>
                  <a:lnTo>
                    <a:pt x="777" y="1853"/>
                  </a:lnTo>
                  <a:lnTo>
                    <a:pt x="785" y="1858"/>
                  </a:lnTo>
                  <a:lnTo>
                    <a:pt x="793" y="1861"/>
                  </a:lnTo>
                  <a:lnTo>
                    <a:pt x="802" y="1864"/>
                  </a:lnTo>
                  <a:lnTo>
                    <a:pt x="812" y="1865"/>
                  </a:lnTo>
                  <a:lnTo>
                    <a:pt x="822" y="1867"/>
                  </a:lnTo>
                  <a:lnTo>
                    <a:pt x="822" y="1867"/>
                  </a:lnTo>
                  <a:lnTo>
                    <a:pt x="828" y="1865"/>
                  </a:lnTo>
                  <a:lnTo>
                    <a:pt x="835" y="1864"/>
                  </a:lnTo>
                  <a:lnTo>
                    <a:pt x="842" y="1863"/>
                  </a:lnTo>
                  <a:lnTo>
                    <a:pt x="848" y="1861"/>
                  </a:lnTo>
                  <a:lnTo>
                    <a:pt x="854" y="1858"/>
                  </a:lnTo>
                  <a:lnTo>
                    <a:pt x="860" y="1854"/>
                  </a:lnTo>
                  <a:lnTo>
                    <a:pt x="866" y="1850"/>
                  </a:lnTo>
                  <a:lnTo>
                    <a:pt x="871" y="1844"/>
                  </a:lnTo>
                  <a:lnTo>
                    <a:pt x="871" y="1861"/>
                  </a:lnTo>
                  <a:lnTo>
                    <a:pt x="927" y="1861"/>
                  </a:lnTo>
                  <a:lnTo>
                    <a:pt x="927" y="1546"/>
                  </a:lnTo>
                  <a:lnTo>
                    <a:pt x="871" y="1574"/>
                  </a:lnTo>
                  <a:lnTo>
                    <a:pt x="871" y="1655"/>
                  </a:lnTo>
                  <a:close/>
                  <a:moveTo>
                    <a:pt x="833" y="1816"/>
                  </a:moveTo>
                  <a:lnTo>
                    <a:pt x="833" y="1816"/>
                  </a:lnTo>
                  <a:lnTo>
                    <a:pt x="826" y="1815"/>
                  </a:lnTo>
                  <a:lnTo>
                    <a:pt x="818" y="1812"/>
                  </a:lnTo>
                  <a:lnTo>
                    <a:pt x="812" y="1809"/>
                  </a:lnTo>
                  <a:lnTo>
                    <a:pt x="805" y="1802"/>
                  </a:lnTo>
                  <a:lnTo>
                    <a:pt x="800" y="1794"/>
                  </a:lnTo>
                  <a:lnTo>
                    <a:pt x="795" y="1782"/>
                  </a:lnTo>
                  <a:lnTo>
                    <a:pt x="792" y="1766"/>
                  </a:lnTo>
                  <a:lnTo>
                    <a:pt x="791" y="1746"/>
                  </a:lnTo>
                  <a:lnTo>
                    <a:pt x="791" y="1746"/>
                  </a:lnTo>
                  <a:lnTo>
                    <a:pt x="792" y="1729"/>
                  </a:lnTo>
                  <a:lnTo>
                    <a:pt x="795" y="1715"/>
                  </a:lnTo>
                  <a:lnTo>
                    <a:pt x="800" y="1704"/>
                  </a:lnTo>
                  <a:lnTo>
                    <a:pt x="805" y="1697"/>
                  </a:lnTo>
                  <a:lnTo>
                    <a:pt x="811" y="1690"/>
                  </a:lnTo>
                  <a:lnTo>
                    <a:pt x="818" y="1687"/>
                  </a:lnTo>
                  <a:lnTo>
                    <a:pt x="825" y="1684"/>
                  </a:lnTo>
                  <a:lnTo>
                    <a:pt x="833" y="1684"/>
                  </a:lnTo>
                  <a:lnTo>
                    <a:pt x="833" y="1684"/>
                  </a:lnTo>
                  <a:lnTo>
                    <a:pt x="839" y="1684"/>
                  </a:lnTo>
                  <a:lnTo>
                    <a:pt x="846" y="1687"/>
                  </a:lnTo>
                  <a:lnTo>
                    <a:pt x="853" y="1689"/>
                  </a:lnTo>
                  <a:lnTo>
                    <a:pt x="857" y="1692"/>
                  </a:lnTo>
                  <a:lnTo>
                    <a:pt x="861" y="1695"/>
                  </a:lnTo>
                  <a:lnTo>
                    <a:pt x="866" y="1699"/>
                  </a:lnTo>
                  <a:lnTo>
                    <a:pt x="871" y="1706"/>
                  </a:lnTo>
                  <a:lnTo>
                    <a:pt x="871" y="1794"/>
                  </a:lnTo>
                  <a:lnTo>
                    <a:pt x="871" y="1794"/>
                  </a:lnTo>
                  <a:lnTo>
                    <a:pt x="865" y="1801"/>
                  </a:lnTo>
                  <a:lnTo>
                    <a:pt x="857" y="1808"/>
                  </a:lnTo>
                  <a:lnTo>
                    <a:pt x="853" y="1811"/>
                  </a:lnTo>
                  <a:lnTo>
                    <a:pt x="846" y="1814"/>
                  </a:lnTo>
                  <a:lnTo>
                    <a:pt x="840" y="1815"/>
                  </a:lnTo>
                  <a:lnTo>
                    <a:pt x="833" y="1816"/>
                  </a:lnTo>
                  <a:lnTo>
                    <a:pt x="833" y="1816"/>
                  </a:lnTo>
                  <a:close/>
                  <a:moveTo>
                    <a:pt x="2071" y="1634"/>
                  </a:moveTo>
                  <a:lnTo>
                    <a:pt x="2071" y="1634"/>
                  </a:lnTo>
                  <a:lnTo>
                    <a:pt x="2065" y="1635"/>
                  </a:lnTo>
                  <a:lnTo>
                    <a:pt x="2059" y="1636"/>
                  </a:lnTo>
                  <a:lnTo>
                    <a:pt x="2045" y="1639"/>
                  </a:lnTo>
                  <a:lnTo>
                    <a:pt x="2033" y="1646"/>
                  </a:lnTo>
                  <a:lnTo>
                    <a:pt x="2022" y="1655"/>
                  </a:lnTo>
                  <a:lnTo>
                    <a:pt x="2022" y="1552"/>
                  </a:lnTo>
                  <a:lnTo>
                    <a:pt x="1967" y="1580"/>
                  </a:lnTo>
                  <a:lnTo>
                    <a:pt x="1967" y="1861"/>
                  </a:lnTo>
                  <a:lnTo>
                    <a:pt x="2022" y="1861"/>
                  </a:lnTo>
                  <a:lnTo>
                    <a:pt x="2022" y="1844"/>
                  </a:lnTo>
                  <a:lnTo>
                    <a:pt x="2022" y="1844"/>
                  </a:lnTo>
                  <a:lnTo>
                    <a:pt x="2027" y="1850"/>
                  </a:lnTo>
                  <a:lnTo>
                    <a:pt x="2033" y="1854"/>
                  </a:lnTo>
                  <a:lnTo>
                    <a:pt x="2039" y="1858"/>
                  </a:lnTo>
                  <a:lnTo>
                    <a:pt x="2045" y="1861"/>
                  </a:lnTo>
                  <a:lnTo>
                    <a:pt x="2051" y="1863"/>
                  </a:lnTo>
                  <a:lnTo>
                    <a:pt x="2059" y="1864"/>
                  </a:lnTo>
                  <a:lnTo>
                    <a:pt x="2065" y="1865"/>
                  </a:lnTo>
                  <a:lnTo>
                    <a:pt x="2072" y="1867"/>
                  </a:lnTo>
                  <a:lnTo>
                    <a:pt x="2072" y="1867"/>
                  </a:lnTo>
                  <a:lnTo>
                    <a:pt x="2082" y="1865"/>
                  </a:lnTo>
                  <a:lnTo>
                    <a:pt x="2092" y="1864"/>
                  </a:lnTo>
                  <a:lnTo>
                    <a:pt x="2100" y="1862"/>
                  </a:lnTo>
                  <a:lnTo>
                    <a:pt x="2109" y="1858"/>
                  </a:lnTo>
                  <a:lnTo>
                    <a:pt x="2117" y="1853"/>
                  </a:lnTo>
                  <a:lnTo>
                    <a:pt x="2124" y="1849"/>
                  </a:lnTo>
                  <a:lnTo>
                    <a:pt x="2130" y="1842"/>
                  </a:lnTo>
                  <a:lnTo>
                    <a:pt x="2136" y="1836"/>
                  </a:lnTo>
                  <a:lnTo>
                    <a:pt x="2141" y="1827"/>
                  </a:lnTo>
                  <a:lnTo>
                    <a:pt x="2146" y="1818"/>
                  </a:lnTo>
                  <a:lnTo>
                    <a:pt x="2149" y="1808"/>
                  </a:lnTo>
                  <a:lnTo>
                    <a:pt x="2152" y="1798"/>
                  </a:lnTo>
                  <a:lnTo>
                    <a:pt x="2156" y="1787"/>
                  </a:lnTo>
                  <a:lnTo>
                    <a:pt x="2157" y="1775"/>
                  </a:lnTo>
                  <a:lnTo>
                    <a:pt x="2158" y="1762"/>
                  </a:lnTo>
                  <a:lnTo>
                    <a:pt x="2159" y="1747"/>
                  </a:lnTo>
                  <a:lnTo>
                    <a:pt x="2159" y="1747"/>
                  </a:lnTo>
                  <a:lnTo>
                    <a:pt x="2158" y="1735"/>
                  </a:lnTo>
                  <a:lnTo>
                    <a:pt x="2157" y="1723"/>
                  </a:lnTo>
                  <a:lnTo>
                    <a:pt x="2155" y="1711"/>
                  </a:lnTo>
                  <a:lnTo>
                    <a:pt x="2152" y="1700"/>
                  </a:lnTo>
                  <a:lnTo>
                    <a:pt x="2149" y="1690"/>
                  </a:lnTo>
                  <a:lnTo>
                    <a:pt x="2145" y="1681"/>
                  </a:lnTo>
                  <a:lnTo>
                    <a:pt x="2140" y="1672"/>
                  </a:lnTo>
                  <a:lnTo>
                    <a:pt x="2135" y="1665"/>
                  </a:lnTo>
                  <a:lnTo>
                    <a:pt x="2129" y="1658"/>
                  </a:lnTo>
                  <a:lnTo>
                    <a:pt x="2123" y="1651"/>
                  </a:lnTo>
                  <a:lnTo>
                    <a:pt x="2115" y="1646"/>
                  </a:lnTo>
                  <a:lnTo>
                    <a:pt x="2107" y="1641"/>
                  </a:lnTo>
                  <a:lnTo>
                    <a:pt x="2099" y="1638"/>
                  </a:lnTo>
                  <a:lnTo>
                    <a:pt x="2091" y="1636"/>
                  </a:lnTo>
                  <a:lnTo>
                    <a:pt x="2081" y="1635"/>
                  </a:lnTo>
                  <a:lnTo>
                    <a:pt x="2071" y="1634"/>
                  </a:lnTo>
                  <a:lnTo>
                    <a:pt x="2071" y="1634"/>
                  </a:lnTo>
                  <a:close/>
                  <a:moveTo>
                    <a:pt x="2061" y="1684"/>
                  </a:moveTo>
                  <a:lnTo>
                    <a:pt x="2061" y="1684"/>
                  </a:lnTo>
                  <a:lnTo>
                    <a:pt x="2068" y="1685"/>
                  </a:lnTo>
                  <a:lnTo>
                    <a:pt x="2076" y="1688"/>
                  </a:lnTo>
                  <a:lnTo>
                    <a:pt x="2083" y="1692"/>
                  </a:lnTo>
                  <a:lnTo>
                    <a:pt x="2089" y="1699"/>
                  </a:lnTo>
                  <a:lnTo>
                    <a:pt x="2095" y="1706"/>
                  </a:lnTo>
                  <a:lnTo>
                    <a:pt x="2098" y="1718"/>
                  </a:lnTo>
                  <a:lnTo>
                    <a:pt x="2102" y="1731"/>
                  </a:lnTo>
                  <a:lnTo>
                    <a:pt x="2103" y="1746"/>
                  </a:lnTo>
                  <a:lnTo>
                    <a:pt x="2103" y="1746"/>
                  </a:lnTo>
                  <a:lnTo>
                    <a:pt x="2102" y="1763"/>
                  </a:lnTo>
                  <a:lnTo>
                    <a:pt x="2099" y="1777"/>
                  </a:lnTo>
                  <a:lnTo>
                    <a:pt x="2097" y="1788"/>
                  </a:lnTo>
                  <a:lnTo>
                    <a:pt x="2093" y="1798"/>
                  </a:lnTo>
                  <a:lnTo>
                    <a:pt x="2086" y="1806"/>
                  </a:lnTo>
                  <a:lnTo>
                    <a:pt x="2080" y="1811"/>
                  </a:lnTo>
                  <a:lnTo>
                    <a:pt x="2072" y="1815"/>
                  </a:lnTo>
                  <a:lnTo>
                    <a:pt x="2062" y="1816"/>
                  </a:lnTo>
                  <a:lnTo>
                    <a:pt x="2062" y="1816"/>
                  </a:lnTo>
                  <a:lnTo>
                    <a:pt x="2054" y="1815"/>
                  </a:lnTo>
                  <a:lnTo>
                    <a:pt x="2047" y="1814"/>
                  </a:lnTo>
                  <a:lnTo>
                    <a:pt x="2042" y="1810"/>
                  </a:lnTo>
                  <a:lnTo>
                    <a:pt x="2036" y="1808"/>
                  </a:lnTo>
                  <a:lnTo>
                    <a:pt x="2028" y="1800"/>
                  </a:lnTo>
                  <a:lnTo>
                    <a:pt x="2022" y="1795"/>
                  </a:lnTo>
                  <a:lnTo>
                    <a:pt x="2022" y="1706"/>
                  </a:lnTo>
                  <a:lnTo>
                    <a:pt x="2022" y="1706"/>
                  </a:lnTo>
                  <a:lnTo>
                    <a:pt x="2025" y="1702"/>
                  </a:lnTo>
                  <a:lnTo>
                    <a:pt x="2030" y="1698"/>
                  </a:lnTo>
                  <a:lnTo>
                    <a:pt x="2034" y="1693"/>
                  </a:lnTo>
                  <a:lnTo>
                    <a:pt x="2039" y="1690"/>
                  </a:lnTo>
                  <a:lnTo>
                    <a:pt x="2044" y="1688"/>
                  </a:lnTo>
                  <a:lnTo>
                    <a:pt x="2050" y="1685"/>
                  </a:lnTo>
                  <a:lnTo>
                    <a:pt x="2055" y="1684"/>
                  </a:lnTo>
                  <a:lnTo>
                    <a:pt x="2061" y="1684"/>
                  </a:lnTo>
                  <a:lnTo>
                    <a:pt x="2061" y="1684"/>
                  </a:lnTo>
                  <a:close/>
                  <a:moveTo>
                    <a:pt x="1446" y="1655"/>
                  </a:moveTo>
                  <a:lnTo>
                    <a:pt x="1446" y="1655"/>
                  </a:lnTo>
                  <a:lnTo>
                    <a:pt x="1441" y="1650"/>
                  </a:lnTo>
                  <a:lnTo>
                    <a:pt x="1436" y="1646"/>
                  </a:lnTo>
                  <a:lnTo>
                    <a:pt x="1429" y="1642"/>
                  </a:lnTo>
                  <a:lnTo>
                    <a:pt x="1424" y="1639"/>
                  </a:lnTo>
                  <a:lnTo>
                    <a:pt x="1417" y="1637"/>
                  </a:lnTo>
                  <a:lnTo>
                    <a:pt x="1410" y="1635"/>
                  </a:lnTo>
                  <a:lnTo>
                    <a:pt x="1404" y="1635"/>
                  </a:lnTo>
                  <a:lnTo>
                    <a:pt x="1397" y="1634"/>
                  </a:lnTo>
                  <a:lnTo>
                    <a:pt x="1397" y="1634"/>
                  </a:lnTo>
                  <a:lnTo>
                    <a:pt x="1387" y="1635"/>
                  </a:lnTo>
                  <a:lnTo>
                    <a:pt x="1377" y="1636"/>
                  </a:lnTo>
                  <a:lnTo>
                    <a:pt x="1368" y="1638"/>
                  </a:lnTo>
                  <a:lnTo>
                    <a:pt x="1361" y="1641"/>
                  </a:lnTo>
                  <a:lnTo>
                    <a:pt x="1353" y="1646"/>
                  </a:lnTo>
                  <a:lnTo>
                    <a:pt x="1345" y="1651"/>
                  </a:lnTo>
                  <a:lnTo>
                    <a:pt x="1338" y="1658"/>
                  </a:lnTo>
                  <a:lnTo>
                    <a:pt x="1333" y="1665"/>
                  </a:lnTo>
                  <a:lnTo>
                    <a:pt x="1327" y="1672"/>
                  </a:lnTo>
                  <a:lnTo>
                    <a:pt x="1323" y="1681"/>
                  </a:lnTo>
                  <a:lnTo>
                    <a:pt x="1319" y="1690"/>
                  </a:lnTo>
                  <a:lnTo>
                    <a:pt x="1315" y="1700"/>
                  </a:lnTo>
                  <a:lnTo>
                    <a:pt x="1313" y="1711"/>
                  </a:lnTo>
                  <a:lnTo>
                    <a:pt x="1311" y="1723"/>
                  </a:lnTo>
                  <a:lnTo>
                    <a:pt x="1310" y="1735"/>
                  </a:lnTo>
                  <a:lnTo>
                    <a:pt x="1310" y="1747"/>
                  </a:lnTo>
                  <a:lnTo>
                    <a:pt x="1310" y="1747"/>
                  </a:lnTo>
                  <a:lnTo>
                    <a:pt x="1310" y="1762"/>
                  </a:lnTo>
                  <a:lnTo>
                    <a:pt x="1311" y="1774"/>
                  </a:lnTo>
                  <a:lnTo>
                    <a:pt x="1313" y="1786"/>
                  </a:lnTo>
                  <a:lnTo>
                    <a:pt x="1315" y="1797"/>
                  </a:lnTo>
                  <a:lnTo>
                    <a:pt x="1319" y="1808"/>
                  </a:lnTo>
                  <a:lnTo>
                    <a:pt x="1322" y="1818"/>
                  </a:lnTo>
                  <a:lnTo>
                    <a:pt x="1327" y="1827"/>
                  </a:lnTo>
                  <a:lnTo>
                    <a:pt x="1332" y="1834"/>
                  </a:lnTo>
                  <a:lnTo>
                    <a:pt x="1338" y="1842"/>
                  </a:lnTo>
                  <a:lnTo>
                    <a:pt x="1344" y="1848"/>
                  </a:lnTo>
                  <a:lnTo>
                    <a:pt x="1352" y="1853"/>
                  </a:lnTo>
                  <a:lnTo>
                    <a:pt x="1359" y="1858"/>
                  </a:lnTo>
                  <a:lnTo>
                    <a:pt x="1367" y="1861"/>
                  </a:lnTo>
                  <a:lnTo>
                    <a:pt x="1376" y="1864"/>
                  </a:lnTo>
                  <a:lnTo>
                    <a:pt x="1386" y="1865"/>
                  </a:lnTo>
                  <a:lnTo>
                    <a:pt x="1396" y="1865"/>
                  </a:lnTo>
                  <a:lnTo>
                    <a:pt x="1396" y="1865"/>
                  </a:lnTo>
                  <a:lnTo>
                    <a:pt x="1403" y="1865"/>
                  </a:lnTo>
                  <a:lnTo>
                    <a:pt x="1409" y="1864"/>
                  </a:lnTo>
                  <a:lnTo>
                    <a:pt x="1416" y="1863"/>
                  </a:lnTo>
                  <a:lnTo>
                    <a:pt x="1422" y="1861"/>
                  </a:lnTo>
                  <a:lnTo>
                    <a:pt x="1429" y="1858"/>
                  </a:lnTo>
                  <a:lnTo>
                    <a:pt x="1435" y="1853"/>
                  </a:lnTo>
                  <a:lnTo>
                    <a:pt x="1440" y="1850"/>
                  </a:lnTo>
                  <a:lnTo>
                    <a:pt x="1446" y="1844"/>
                  </a:lnTo>
                  <a:lnTo>
                    <a:pt x="1446" y="1850"/>
                  </a:lnTo>
                  <a:lnTo>
                    <a:pt x="1446" y="1850"/>
                  </a:lnTo>
                  <a:lnTo>
                    <a:pt x="1446" y="1859"/>
                  </a:lnTo>
                  <a:lnTo>
                    <a:pt x="1445" y="1869"/>
                  </a:lnTo>
                  <a:lnTo>
                    <a:pt x="1442" y="1879"/>
                  </a:lnTo>
                  <a:lnTo>
                    <a:pt x="1440" y="1883"/>
                  </a:lnTo>
                  <a:lnTo>
                    <a:pt x="1437" y="1887"/>
                  </a:lnTo>
                  <a:lnTo>
                    <a:pt x="1433" y="1892"/>
                  </a:lnTo>
                  <a:lnTo>
                    <a:pt x="1429" y="1896"/>
                  </a:lnTo>
                  <a:lnTo>
                    <a:pt x="1422" y="1900"/>
                  </a:lnTo>
                  <a:lnTo>
                    <a:pt x="1416" y="1902"/>
                  </a:lnTo>
                  <a:lnTo>
                    <a:pt x="1408" y="1905"/>
                  </a:lnTo>
                  <a:lnTo>
                    <a:pt x="1398" y="1906"/>
                  </a:lnTo>
                  <a:lnTo>
                    <a:pt x="1387" y="1908"/>
                  </a:lnTo>
                  <a:lnTo>
                    <a:pt x="1375" y="1908"/>
                  </a:lnTo>
                  <a:lnTo>
                    <a:pt x="1373" y="1908"/>
                  </a:lnTo>
                  <a:lnTo>
                    <a:pt x="1391" y="1951"/>
                  </a:lnTo>
                  <a:lnTo>
                    <a:pt x="1393" y="1951"/>
                  </a:lnTo>
                  <a:lnTo>
                    <a:pt x="1393" y="1951"/>
                  </a:lnTo>
                  <a:lnTo>
                    <a:pt x="1406" y="1951"/>
                  </a:lnTo>
                  <a:lnTo>
                    <a:pt x="1418" y="1949"/>
                  </a:lnTo>
                  <a:lnTo>
                    <a:pt x="1430" y="1947"/>
                  </a:lnTo>
                  <a:lnTo>
                    <a:pt x="1440" y="1944"/>
                  </a:lnTo>
                  <a:lnTo>
                    <a:pt x="1450" y="1940"/>
                  </a:lnTo>
                  <a:lnTo>
                    <a:pt x="1459" y="1936"/>
                  </a:lnTo>
                  <a:lnTo>
                    <a:pt x="1467" y="1929"/>
                  </a:lnTo>
                  <a:lnTo>
                    <a:pt x="1474" y="1924"/>
                  </a:lnTo>
                  <a:lnTo>
                    <a:pt x="1481" y="1916"/>
                  </a:lnTo>
                  <a:lnTo>
                    <a:pt x="1485" y="1907"/>
                  </a:lnTo>
                  <a:lnTo>
                    <a:pt x="1491" y="1899"/>
                  </a:lnTo>
                  <a:lnTo>
                    <a:pt x="1494" y="1889"/>
                  </a:lnTo>
                  <a:lnTo>
                    <a:pt x="1498" y="1878"/>
                  </a:lnTo>
                  <a:lnTo>
                    <a:pt x="1500" y="1867"/>
                  </a:lnTo>
                  <a:lnTo>
                    <a:pt x="1501" y="1854"/>
                  </a:lnTo>
                  <a:lnTo>
                    <a:pt x="1501" y="1840"/>
                  </a:lnTo>
                  <a:lnTo>
                    <a:pt x="1501" y="1639"/>
                  </a:lnTo>
                  <a:lnTo>
                    <a:pt x="1446" y="1639"/>
                  </a:lnTo>
                  <a:lnTo>
                    <a:pt x="1446" y="1655"/>
                  </a:lnTo>
                  <a:close/>
                  <a:moveTo>
                    <a:pt x="1446" y="1706"/>
                  </a:moveTo>
                  <a:lnTo>
                    <a:pt x="1446" y="1794"/>
                  </a:lnTo>
                  <a:lnTo>
                    <a:pt x="1446" y="1794"/>
                  </a:lnTo>
                  <a:lnTo>
                    <a:pt x="1439" y="1801"/>
                  </a:lnTo>
                  <a:lnTo>
                    <a:pt x="1430" y="1809"/>
                  </a:lnTo>
                  <a:lnTo>
                    <a:pt x="1426" y="1811"/>
                  </a:lnTo>
                  <a:lnTo>
                    <a:pt x="1420" y="1814"/>
                  </a:lnTo>
                  <a:lnTo>
                    <a:pt x="1414" y="1815"/>
                  </a:lnTo>
                  <a:lnTo>
                    <a:pt x="1407" y="1816"/>
                  </a:lnTo>
                  <a:lnTo>
                    <a:pt x="1407" y="1816"/>
                  </a:lnTo>
                  <a:lnTo>
                    <a:pt x="1399" y="1815"/>
                  </a:lnTo>
                  <a:lnTo>
                    <a:pt x="1393" y="1812"/>
                  </a:lnTo>
                  <a:lnTo>
                    <a:pt x="1385" y="1808"/>
                  </a:lnTo>
                  <a:lnTo>
                    <a:pt x="1379" y="1802"/>
                  </a:lnTo>
                  <a:lnTo>
                    <a:pt x="1374" y="1794"/>
                  </a:lnTo>
                  <a:lnTo>
                    <a:pt x="1369" y="1782"/>
                  </a:lnTo>
                  <a:lnTo>
                    <a:pt x="1366" y="1766"/>
                  </a:lnTo>
                  <a:lnTo>
                    <a:pt x="1365" y="1746"/>
                  </a:lnTo>
                  <a:lnTo>
                    <a:pt x="1365" y="1746"/>
                  </a:lnTo>
                  <a:lnTo>
                    <a:pt x="1366" y="1729"/>
                  </a:lnTo>
                  <a:lnTo>
                    <a:pt x="1369" y="1715"/>
                  </a:lnTo>
                  <a:lnTo>
                    <a:pt x="1374" y="1704"/>
                  </a:lnTo>
                  <a:lnTo>
                    <a:pt x="1379" y="1697"/>
                  </a:lnTo>
                  <a:lnTo>
                    <a:pt x="1385" y="1690"/>
                  </a:lnTo>
                  <a:lnTo>
                    <a:pt x="1393" y="1687"/>
                  </a:lnTo>
                  <a:lnTo>
                    <a:pt x="1399" y="1684"/>
                  </a:lnTo>
                  <a:lnTo>
                    <a:pt x="1407" y="1684"/>
                  </a:lnTo>
                  <a:lnTo>
                    <a:pt x="1407" y="1684"/>
                  </a:lnTo>
                  <a:lnTo>
                    <a:pt x="1414" y="1684"/>
                  </a:lnTo>
                  <a:lnTo>
                    <a:pt x="1420" y="1687"/>
                  </a:lnTo>
                  <a:lnTo>
                    <a:pt x="1427" y="1689"/>
                  </a:lnTo>
                  <a:lnTo>
                    <a:pt x="1431" y="1691"/>
                  </a:lnTo>
                  <a:lnTo>
                    <a:pt x="1436" y="1695"/>
                  </a:lnTo>
                  <a:lnTo>
                    <a:pt x="1440" y="1699"/>
                  </a:lnTo>
                  <a:lnTo>
                    <a:pt x="1446" y="1706"/>
                  </a:lnTo>
                  <a:lnTo>
                    <a:pt x="1446" y="1706"/>
                  </a:lnTo>
                  <a:close/>
                  <a:moveTo>
                    <a:pt x="1672" y="1693"/>
                  </a:moveTo>
                  <a:lnTo>
                    <a:pt x="1672" y="1693"/>
                  </a:lnTo>
                  <a:lnTo>
                    <a:pt x="1685" y="1687"/>
                  </a:lnTo>
                  <a:lnTo>
                    <a:pt x="1699" y="1682"/>
                  </a:lnTo>
                  <a:lnTo>
                    <a:pt x="1713" y="1679"/>
                  </a:lnTo>
                  <a:lnTo>
                    <a:pt x="1728" y="1678"/>
                  </a:lnTo>
                  <a:lnTo>
                    <a:pt x="1728" y="1678"/>
                  </a:lnTo>
                  <a:lnTo>
                    <a:pt x="1738" y="1679"/>
                  </a:lnTo>
                  <a:lnTo>
                    <a:pt x="1746" y="1680"/>
                  </a:lnTo>
                  <a:lnTo>
                    <a:pt x="1753" y="1682"/>
                  </a:lnTo>
                  <a:lnTo>
                    <a:pt x="1758" y="1687"/>
                  </a:lnTo>
                  <a:lnTo>
                    <a:pt x="1763" y="1691"/>
                  </a:lnTo>
                  <a:lnTo>
                    <a:pt x="1766" y="1697"/>
                  </a:lnTo>
                  <a:lnTo>
                    <a:pt x="1768" y="1702"/>
                  </a:lnTo>
                  <a:lnTo>
                    <a:pt x="1768" y="1710"/>
                  </a:lnTo>
                  <a:lnTo>
                    <a:pt x="1768" y="1725"/>
                  </a:lnTo>
                  <a:lnTo>
                    <a:pt x="1768" y="1725"/>
                  </a:lnTo>
                  <a:lnTo>
                    <a:pt x="1758" y="1721"/>
                  </a:lnTo>
                  <a:lnTo>
                    <a:pt x="1746" y="1718"/>
                  </a:lnTo>
                  <a:lnTo>
                    <a:pt x="1734" y="1715"/>
                  </a:lnTo>
                  <a:lnTo>
                    <a:pt x="1721" y="1714"/>
                  </a:lnTo>
                  <a:lnTo>
                    <a:pt x="1721" y="1714"/>
                  </a:lnTo>
                  <a:lnTo>
                    <a:pt x="1705" y="1715"/>
                  </a:lnTo>
                  <a:lnTo>
                    <a:pt x="1690" y="1719"/>
                  </a:lnTo>
                  <a:lnTo>
                    <a:pt x="1675" y="1723"/>
                  </a:lnTo>
                  <a:lnTo>
                    <a:pt x="1668" y="1726"/>
                  </a:lnTo>
                  <a:lnTo>
                    <a:pt x="1661" y="1731"/>
                  </a:lnTo>
                  <a:lnTo>
                    <a:pt x="1655" y="1735"/>
                  </a:lnTo>
                  <a:lnTo>
                    <a:pt x="1650" y="1741"/>
                  </a:lnTo>
                  <a:lnTo>
                    <a:pt x="1644" y="1746"/>
                  </a:lnTo>
                  <a:lnTo>
                    <a:pt x="1640" y="1753"/>
                  </a:lnTo>
                  <a:lnTo>
                    <a:pt x="1637" y="1761"/>
                  </a:lnTo>
                  <a:lnTo>
                    <a:pt x="1634" y="1769"/>
                  </a:lnTo>
                  <a:lnTo>
                    <a:pt x="1633" y="1778"/>
                  </a:lnTo>
                  <a:lnTo>
                    <a:pt x="1632" y="1787"/>
                  </a:lnTo>
                  <a:lnTo>
                    <a:pt x="1632" y="1787"/>
                  </a:lnTo>
                  <a:lnTo>
                    <a:pt x="1633" y="1798"/>
                  </a:lnTo>
                  <a:lnTo>
                    <a:pt x="1634" y="1808"/>
                  </a:lnTo>
                  <a:lnTo>
                    <a:pt x="1637" y="1816"/>
                  </a:lnTo>
                  <a:lnTo>
                    <a:pt x="1640" y="1825"/>
                  </a:lnTo>
                  <a:lnTo>
                    <a:pt x="1643" y="1831"/>
                  </a:lnTo>
                  <a:lnTo>
                    <a:pt x="1649" y="1838"/>
                  </a:lnTo>
                  <a:lnTo>
                    <a:pt x="1653" y="1843"/>
                  </a:lnTo>
                  <a:lnTo>
                    <a:pt x="1660" y="1849"/>
                  </a:lnTo>
                  <a:lnTo>
                    <a:pt x="1665" y="1853"/>
                  </a:lnTo>
                  <a:lnTo>
                    <a:pt x="1672" y="1857"/>
                  </a:lnTo>
                  <a:lnTo>
                    <a:pt x="1686" y="1862"/>
                  </a:lnTo>
                  <a:lnTo>
                    <a:pt x="1701" y="1865"/>
                  </a:lnTo>
                  <a:lnTo>
                    <a:pt x="1715" y="1867"/>
                  </a:lnTo>
                  <a:lnTo>
                    <a:pt x="1715" y="1867"/>
                  </a:lnTo>
                  <a:lnTo>
                    <a:pt x="1727" y="1864"/>
                  </a:lnTo>
                  <a:lnTo>
                    <a:pt x="1735" y="1863"/>
                  </a:lnTo>
                  <a:lnTo>
                    <a:pt x="1742" y="1861"/>
                  </a:lnTo>
                  <a:lnTo>
                    <a:pt x="1749" y="1858"/>
                  </a:lnTo>
                  <a:lnTo>
                    <a:pt x="1756" y="1853"/>
                  </a:lnTo>
                  <a:lnTo>
                    <a:pt x="1763" y="1849"/>
                  </a:lnTo>
                  <a:lnTo>
                    <a:pt x="1768" y="1843"/>
                  </a:lnTo>
                  <a:lnTo>
                    <a:pt x="1768" y="1861"/>
                  </a:lnTo>
                  <a:lnTo>
                    <a:pt x="1823" y="1861"/>
                  </a:lnTo>
                  <a:lnTo>
                    <a:pt x="1823" y="1711"/>
                  </a:lnTo>
                  <a:lnTo>
                    <a:pt x="1823" y="1711"/>
                  </a:lnTo>
                  <a:lnTo>
                    <a:pt x="1823" y="1702"/>
                  </a:lnTo>
                  <a:lnTo>
                    <a:pt x="1822" y="1694"/>
                  </a:lnTo>
                  <a:lnTo>
                    <a:pt x="1820" y="1687"/>
                  </a:lnTo>
                  <a:lnTo>
                    <a:pt x="1818" y="1679"/>
                  </a:lnTo>
                  <a:lnTo>
                    <a:pt x="1813" y="1672"/>
                  </a:lnTo>
                  <a:lnTo>
                    <a:pt x="1810" y="1666"/>
                  </a:lnTo>
                  <a:lnTo>
                    <a:pt x="1805" y="1660"/>
                  </a:lnTo>
                  <a:lnTo>
                    <a:pt x="1799" y="1655"/>
                  </a:lnTo>
                  <a:lnTo>
                    <a:pt x="1793" y="1650"/>
                  </a:lnTo>
                  <a:lnTo>
                    <a:pt x="1787" y="1646"/>
                  </a:lnTo>
                  <a:lnTo>
                    <a:pt x="1779" y="1642"/>
                  </a:lnTo>
                  <a:lnTo>
                    <a:pt x="1771" y="1639"/>
                  </a:lnTo>
                  <a:lnTo>
                    <a:pt x="1763" y="1637"/>
                  </a:lnTo>
                  <a:lnTo>
                    <a:pt x="1754" y="1636"/>
                  </a:lnTo>
                  <a:lnTo>
                    <a:pt x="1744" y="1635"/>
                  </a:lnTo>
                  <a:lnTo>
                    <a:pt x="1734" y="1634"/>
                  </a:lnTo>
                  <a:lnTo>
                    <a:pt x="1734" y="1634"/>
                  </a:lnTo>
                  <a:lnTo>
                    <a:pt x="1722" y="1635"/>
                  </a:lnTo>
                  <a:lnTo>
                    <a:pt x="1712" y="1635"/>
                  </a:lnTo>
                  <a:lnTo>
                    <a:pt x="1701" y="1637"/>
                  </a:lnTo>
                  <a:lnTo>
                    <a:pt x="1690" y="1639"/>
                  </a:lnTo>
                  <a:lnTo>
                    <a:pt x="1680" y="1642"/>
                  </a:lnTo>
                  <a:lnTo>
                    <a:pt x="1670" y="1646"/>
                  </a:lnTo>
                  <a:lnTo>
                    <a:pt x="1660" y="1650"/>
                  </a:lnTo>
                  <a:lnTo>
                    <a:pt x="1650" y="1656"/>
                  </a:lnTo>
                  <a:lnTo>
                    <a:pt x="1672" y="1693"/>
                  </a:lnTo>
                  <a:close/>
                  <a:moveTo>
                    <a:pt x="1687" y="1787"/>
                  </a:moveTo>
                  <a:lnTo>
                    <a:pt x="1687" y="1787"/>
                  </a:lnTo>
                  <a:lnTo>
                    <a:pt x="1687" y="1780"/>
                  </a:lnTo>
                  <a:lnTo>
                    <a:pt x="1690" y="1774"/>
                  </a:lnTo>
                  <a:lnTo>
                    <a:pt x="1693" y="1768"/>
                  </a:lnTo>
                  <a:lnTo>
                    <a:pt x="1697" y="1764"/>
                  </a:lnTo>
                  <a:lnTo>
                    <a:pt x="1703" y="1761"/>
                  </a:lnTo>
                  <a:lnTo>
                    <a:pt x="1710" y="1758"/>
                  </a:lnTo>
                  <a:lnTo>
                    <a:pt x="1717" y="1756"/>
                  </a:lnTo>
                  <a:lnTo>
                    <a:pt x="1725" y="1756"/>
                  </a:lnTo>
                  <a:lnTo>
                    <a:pt x="1725" y="1756"/>
                  </a:lnTo>
                  <a:lnTo>
                    <a:pt x="1737" y="1756"/>
                  </a:lnTo>
                  <a:lnTo>
                    <a:pt x="1748" y="1758"/>
                  </a:lnTo>
                  <a:lnTo>
                    <a:pt x="1758" y="1762"/>
                  </a:lnTo>
                  <a:lnTo>
                    <a:pt x="1768" y="1767"/>
                  </a:lnTo>
                  <a:lnTo>
                    <a:pt x="1768" y="1797"/>
                  </a:lnTo>
                  <a:lnTo>
                    <a:pt x="1768" y="1797"/>
                  </a:lnTo>
                  <a:lnTo>
                    <a:pt x="1766" y="1801"/>
                  </a:lnTo>
                  <a:lnTo>
                    <a:pt x="1761" y="1806"/>
                  </a:lnTo>
                  <a:lnTo>
                    <a:pt x="1757" y="1810"/>
                  </a:lnTo>
                  <a:lnTo>
                    <a:pt x="1752" y="1814"/>
                  </a:lnTo>
                  <a:lnTo>
                    <a:pt x="1746" y="1817"/>
                  </a:lnTo>
                  <a:lnTo>
                    <a:pt x="1739" y="1819"/>
                  </a:lnTo>
                  <a:lnTo>
                    <a:pt x="1733" y="1820"/>
                  </a:lnTo>
                  <a:lnTo>
                    <a:pt x="1725" y="1821"/>
                  </a:lnTo>
                  <a:lnTo>
                    <a:pt x="1725" y="1821"/>
                  </a:lnTo>
                  <a:lnTo>
                    <a:pt x="1717" y="1820"/>
                  </a:lnTo>
                  <a:lnTo>
                    <a:pt x="1710" y="1818"/>
                  </a:lnTo>
                  <a:lnTo>
                    <a:pt x="1703" y="1816"/>
                  </a:lnTo>
                  <a:lnTo>
                    <a:pt x="1697" y="1811"/>
                  </a:lnTo>
                  <a:lnTo>
                    <a:pt x="1693" y="1807"/>
                  </a:lnTo>
                  <a:lnTo>
                    <a:pt x="1690" y="1801"/>
                  </a:lnTo>
                  <a:lnTo>
                    <a:pt x="1689" y="1795"/>
                  </a:lnTo>
                  <a:lnTo>
                    <a:pt x="1687" y="1787"/>
                  </a:lnTo>
                  <a:lnTo>
                    <a:pt x="1687" y="1787"/>
                  </a:lnTo>
                  <a:close/>
                  <a:moveTo>
                    <a:pt x="2335" y="1797"/>
                  </a:moveTo>
                  <a:lnTo>
                    <a:pt x="2335" y="1797"/>
                  </a:lnTo>
                  <a:lnTo>
                    <a:pt x="2327" y="1804"/>
                  </a:lnTo>
                  <a:lnTo>
                    <a:pt x="2317" y="1809"/>
                  </a:lnTo>
                  <a:lnTo>
                    <a:pt x="2311" y="1811"/>
                  </a:lnTo>
                  <a:lnTo>
                    <a:pt x="2305" y="1814"/>
                  </a:lnTo>
                  <a:lnTo>
                    <a:pt x="2298" y="1815"/>
                  </a:lnTo>
                  <a:lnTo>
                    <a:pt x="2292" y="1816"/>
                  </a:lnTo>
                  <a:lnTo>
                    <a:pt x="2292" y="1816"/>
                  </a:lnTo>
                  <a:lnTo>
                    <a:pt x="2286" y="1815"/>
                  </a:lnTo>
                  <a:lnTo>
                    <a:pt x="2279" y="1815"/>
                  </a:lnTo>
                  <a:lnTo>
                    <a:pt x="2272" y="1812"/>
                  </a:lnTo>
                  <a:lnTo>
                    <a:pt x="2263" y="1808"/>
                  </a:lnTo>
                  <a:lnTo>
                    <a:pt x="2255" y="1802"/>
                  </a:lnTo>
                  <a:lnTo>
                    <a:pt x="2252" y="1798"/>
                  </a:lnTo>
                  <a:lnTo>
                    <a:pt x="2248" y="1794"/>
                  </a:lnTo>
                  <a:lnTo>
                    <a:pt x="2246" y="1788"/>
                  </a:lnTo>
                  <a:lnTo>
                    <a:pt x="2244" y="1782"/>
                  </a:lnTo>
                  <a:lnTo>
                    <a:pt x="2243" y="1775"/>
                  </a:lnTo>
                  <a:lnTo>
                    <a:pt x="2242" y="1767"/>
                  </a:lnTo>
                  <a:lnTo>
                    <a:pt x="2378" y="1767"/>
                  </a:lnTo>
                  <a:lnTo>
                    <a:pt x="2378" y="1767"/>
                  </a:lnTo>
                  <a:lnTo>
                    <a:pt x="2379" y="1751"/>
                  </a:lnTo>
                  <a:lnTo>
                    <a:pt x="2379" y="1751"/>
                  </a:lnTo>
                  <a:lnTo>
                    <a:pt x="2379" y="1737"/>
                  </a:lnTo>
                  <a:lnTo>
                    <a:pt x="2377" y="1725"/>
                  </a:lnTo>
                  <a:lnTo>
                    <a:pt x="2375" y="1713"/>
                  </a:lnTo>
                  <a:lnTo>
                    <a:pt x="2372" y="1702"/>
                  </a:lnTo>
                  <a:lnTo>
                    <a:pt x="2369" y="1692"/>
                  </a:lnTo>
                  <a:lnTo>
                    <a:pt x="2364" y="1682"/>
                  </a:lnTo>
                  <a:lnTo>
                    <a:pt x="2359" y="1673"/>
                  </a:lnTo>
                  <a:lnTo>
                    <a:pt x="2353" y="1666"/>
                  </a:lnTo>
                  <a:lnTo>
                    <a:pt x="2347" y="1658"/>
                  </a:lnTo>
                  <a:lnTo>
                    <a:pt x="2340" y="1652"/>
                  </a:lnTo>
                  <a:lnTo>
                    <a:pt x="2332" y="1647"/>
                  </a:lnTo>
                  <a:lnTo>
                    <a:pt x="2324" y="1642"/>
                  </a:lnTo>
                  <a:lnTo>
                    <a:pt x="2315" y="1639"/>
                  </a:lnTo>
                  <a:lnTo>
                    <a:pt x="2306" y="1636"/>
                  </a:lnTo>
                  <a:lnTo>
                    <a:pt x="2296" y="1635"/>
                  </a:lnTo>
                  <a:lnTo>
                    <a:pt x="2285" y="1634"/>
                  </a:lnTo>
                  <a:lnTo>
                    <a:pt x="2285" y="1634"/>
                  </a:lnTo>
                  <a:lnTo>
                    <a:pt x="2275" y="1635"/>
                  </a:lnTo>
                  <a:lnTo>
                    <a:pt x="2265" y="1636"/>
                  </a:lnTo>
                  <a:lnTo>
                    <a:pt x="2255" y="1639"/>
                  </a:lnTo>
                  <a:lnTo>
                    <a:pt x="2245" y="1642"/>
                  </a:lnTo>
                  <a:lnTo>
                    <a:pt x="2236" y="1647"/>
                  </a:lnTo>
                  <a:lnTo>
                    <a:pt x="2229" y="1653"/>
                  </a:lnTo>
                  <a:lnTo>
                    <a:pt x="2221" y="1659"/>
                  </a:lnTo>
                  <a:lnTo>
                    <a:pt x="2214" y="1667"/>
                  </a:lnTo>
                  <a:lnTo>
                    <a:pt x="2208" y="1674"/>
                  </a:lnTo>
                  <a:lnTo>
                    <a:pt x="2202" y="1683"/>
                  </a:lnTo>
                  <a:lnTo>
                    <a:pt x="2198" y="1693"/>
                  </a:lnTo>
                  <a:lnTo>
                    <a:pt x="2193" y="1703"/>
                  </a:lnTo>
                  <a:lnTo>
                    <a:pt x="2190" y="1714"/>
                  </a:lnTo>
                  <a:lnTo>
                    <a:pt x="2188" y="1726"/>
                  </a:lnTo>
                  <a:lnTo>
                    <a:pt x="2187" y="1737"/>
                  </a:lnTo>
                  <a:lnTo>
                    <a:pt x="2186" y="1751"/>
                  </a:lnTo>
                  <a:lnTo>
                    <a:pt x="2186" y="1751"/>
                  </a:lnTo>
                  <a:lnTo>
                    <a:pt x="2187" y="1763"/>
                  </a:lnTo>
                  <a:lnTo>
                    <a:pt x="2188" y="1775"/>
                  </a:lnTo>
                  <a:lnTo>
                    <a:pt x="2190" y="1787"/>
                  </a:lnTo>
                  <a:lnTo>
                    <a:pt x="2193" y="1798"/>
                  </a:lnTo>
                  <a:lnTo>
                    <a:pt x="2198" y="1808"/>
                  </a:lnTo>
                  <a:lnTo>
                    <a:pt x="2202" y="1818"/>
                  </a:lnTo>
                  <a:lnTo>
                    <a:pt x="2208" y="1827"/>
                  </a:lnTo>
                  <a:lnTo>
                    <a:pt x="2214" y="1834"/>
                  </a:lnTo>
                  <a:lnTo>
                    <a:pt x="2222" y="1841"/>
                  </a:lnTo>
                  <a:lnTo>
                    <a:pt x="2230" y="1848"/>
                  </a:lnTo>
                  <a:lnTo>
                    <a:pt x="2239" y="1853"/>
                  </a:lnTo>
                  <a:lnTo>
                    <a:pt x="2247" y="1858"/>
                  </a:lnTo>
                  <a:lnTo>
                    <a:pt x="2257" y="1861"/>
                  </a:lnTo>
                  <a:lnTo>
                    <a:pt x="2268" y="1864"/>
                  </a:lnTo>
                  <a:lnTo>
                    <a:pt x="2279" y="1865"/>
                  </a:lnTo>
                  <a:lnTo>
                    <a:pt x="2292" y="1867"/>
                  </a:lnTo>
                  <a:lnTo>
                    <a:pt x="2292" y="1867"/>
                  </a:lnTo>
                  <a:lnTo>
                    <a:pt x="2303" y="1865"/>
                  </a:lnTo>
                  <a:lnTo>
                    <a:pt x="2313" y="1864"/>
                  </a:lnTo>
                  <a:lnTo>
                    <a:pt x="2324" y="1861"/>
                  </a:lnTo>
                  <a:lnTo>
                    <a:pt x="2334" y="1858"/>
                  </a:lnTo>
                  <a:lnTo>
                    <a:pt x="2343" y="1852"/>
                  </a:lnTo>
                  <a:lnTo>
                    <a:pt x="2352" y="1847"/>
                  </a:lnTo>
                  <a:lnTo>
                    <a:pt x="2361" y="1839"/>
                  </a:lnTo>
                  <a:lnTo>
                    <a:pt x="2370" y="1831"/>
                  </a:lnTo>
                  <a:lnTo>
                    <a:pt x="2335" y="1797"/>
                  </a:lnTo>
                  <a:close/>
                  <a:moveTo>
                    <a:pt x="2243" y="1726"/>
                  </a:moveTo>
                  <a:lnTo>
                    <a:pt x="2243" y="1726"/>
                  </a:lnTo>
                  <a:lnTo>
                    <a:pt x="2244" y="1716"/>
                  </a:lnTo>
                  <a:lnTo>
                    <a:pt x="2246" y="1708"/>
                  </a:lnTo>
                  <a:lnTo>
                    <a:pt x="2250" y="1700"/>
                  </a:lnTo>
                  <a:lnTo>
                    <a:pt x="2255" y="1693"/>
                  </a:lnTo>
                  <a:lnTo>
                    <a:pt x="2261" y="1688"/>
                  </a:lnTo>
                  <a:lnTo>
                    <a:pt x="2267" y="1684"/>
                  </a:lnTo>
                  <a:lnTo>
                    <a:pt x="2275" y="1681"/>
                  </a:lnTo>
                  <a:lnTo>
                    <a:pt x="2284" y="1681"/>
                  </a:lnTo>
                  <a:lnTo>
                    <a:pt x="2284" y="1681"/>
                  </a:lnTo>
                  <a:lnTo>
                    <a:pt x="2294" y="1682"/>
                  </a:lnTo>
                  <a:lnTo>
                    <a:pt x="2303" y="1684"/>
                  </a:lnTo>
                  <a:lnTo>
                    <a:pt x="2309" y="1689"/>
                  </a:lnTo>
                  <a:lnTo>
                    <a:pt x="2315" y="1695"/>
                  </a:lnTo>
                  <a:lnTo>
                    <a:pt x="2319" y="1702"/>
                  </a:lnTo>
                  <a:lnTo>
                    <a:pt x="2322" y="1710"/>
                  </a:lnTo>
                  <a:lnTo>
                    <a:pt x="2325" y="1719"/>
                  </a:lnTo>
                  <a:lnTo>
                    <a:pt x="2326" y="1726"/>
                  </a:lnTo>
                  <a:lnTo>
                    <a:pt x="2243" y="1726"/>
                  </a:lnTo>
                  <a:close/>
                  <a:moveTo>
                    <a:pt x="2866" y="1797"/>
                  </a:moveTo>
                  <a:lnTo>
                    <a:pt x="2866" y="1797"/>
                  </a:lnTo>
                  <a:lnTo>
                    <a:pt x="2857" y="1804"/>
                  </a:lnTo>
                  <a:lnTo>
                    <a:pt x="2848" y="1809"/>
                  </a:lnTo>
                  <a:lnTo>
                    <a:pt x="2842" y="1811"/>
                  </a:lnTo>
                  <a:lnTo>
                    <a:pt x="2836" y="1814"/>
                  </a:lnTo>
                  <a:lnTo>
                    <a:pt x="2829" y="1815"/>
                  </a:lnTo>
                  <a:lnTo>
                    <a:pt x="2822" y="1816"/>
                  </a:lnTo>
                  <a:lnTo>
                    <a:pt x="2822" y="1816"/>
                  </a:lnTo>
                  <a:lnTo>
                    <a:pt x="2816" y="1815"/>
                  </a:lnTo>
                  <a:lnTo>
                    <a:pt x="2809" y="1815"/>
                  </a:lnTo>
                  <a:lnTo>
                    <a:pt x="2802" y="1812"/>
                  </a:lnTo>
                  <a:lnTo>
                    <a:pt x="2794" y="1808"/>
                  </a:lnTo>
                  <a:lnTo>
                    <a:pt x="2786" y="1802"/>
                  </a:lnTo>
                  <a:lnTo>
                    <a:pt x="2783" y="1798"/>
                  </a:lnTo>
                  <a:lnTo>
                    <a:pt x="2780" y="1794"/>
                  </a:lnTo>
                  <a:lnTo>
                    <a:pt x="2777" y="1788"/>
                  </a:lnTo>
                  <a:lnTo>
                    <a:pt x="2775" y="1782"/>
                  </a:lnTo>
                  <a:lnTo>
                    <a:pt x="2773" y="1775"/>
                  </a:lnTo>
                  <a:lnTo>
                    <a:pt x="2772" y="1767"/>
                  </a:lnTo>
                  <a:lnTo>
                    <a:pt x="2909" y="1767"/>
                  </a:lnTo>
                  <a:lnTo>
                    <a:pt x="2909" y="1767"/>
                  </a:lnTo>
                  <a:lnTo>
                    <a:pt x="2910" y="1751"/>
                  </a:lnTo>
                  <a:lnTo>
                    <a:pt x="2910" y="1751"/>
                  </a:lnTo>
                  <a:lnTo>
                    <a:pt x="2909" y="1737"/>
                  </a:lnTo>
                  <a:lnTo>
                    <a:pt x="2908" y="1725"/>
                  </a:lnTo>
                  <a:lnTo>
                    <a:pt x="2906" y="1713"/>
                  </a:lnTo>
                  <a:lnTo>
                    <a:pt x="2903" y="1702"/>
                  </a:lnTo>
                  <a:lnTo>
                    <a:pt x="2899" y="1692"/>
                  </a:lnTo>
                  <a:lnTo>
                    <a:pt x="2895" y="1682"/>
                  </a:lnTo>
                  <a:lnTo>
                    <a:pt x="2890" y="1673"/>
                  </a:lnTo>
                  <a:lnTo>
                    <a:pt x="2885" y="1666"/>
                  </a:lnTo>
                  <a:lnTo>
                    <a:pt x="2878" y="1658"/>
                  </a:lnTo>
                  <a:lnTo>
                    <a:pt x="2870" y="1652"/>
                  </a:lnTo>
                  <a:lnTo>
                    <a:pt x="2863" y="1647"/>
                  </a:lnTo>
                  <a:lnTo>
                    <a:pt x="2855" y="1642"/>
                  </a:lnTo>
                  <a:lnTo>
                    <a:pt x="2846" y="1639"/>
                  </a:lnTo>
                  <a:lnTo>
                    <a:pt x="2836" y="1636"/>
                  </a:lnTo>
                  <a:lnTo>
                    <a:pt x="2826" y="1635"/>
                  </a:lnTo>
                  <a:lnTo>
                    <a:pt x="2816" y="1634"/>
                  </a:lnTo>
                  <a:lnTo>
                    <a:pt x="2816" y="1634"/>
                  </a:lnTo>
                  <a:lnTo>
                    <a:pt x="2805" y="1635"/>
                  </a:lnTo>
                  <a:lnTo>
                    <a:pt x="2795" y="1636"/>
                  </a:lnTo>
                  <a:lnTo>
                    <a:pt x="2785" y="1639"/>
                  </a:lnTo>
                  <a:lnTo>
                    <a:pt x="2776" y="1642"/>
                  </a:lnTo>
                  <a:lnTo>
                    <a:pt x="2768" y="1647"/>
                  </a:lnTo>
                  <a:lnTo>
                    <a:pt x="2759" y="1653"/>
                  </a:lnTo>
                  <a:lnTo>
                    <a:pt x="2752" y="1659"/>
                  </a:lnTo>
                  <a:lnTo>
                    <a:pt x="2744" y="1667"/>
                  </a:lnTo>
                  <a:lnTo>
                    <a:pt x="2738" y="1674"/>
                  </a:lnTo>
                  <a:lnTo>
                    <a:pt x="2732" y="1683"/>
                  </a:lnTo>
                  <a:lnTo>
                    <a:pt x="2728" y="1693"/>
                  </a:lnTo>
                  <a:lnTo>
                    <a:pt x="2723" y="1703"/>
                  </a:lnTo>
                  <a:lnTo>
                    <a:pt x="2721" y="1714"/>
                  </a:lnTo>
                  <a:lnTo>
                    <a:pt x="2718" y="1726"/>
                  </a:lnTo>
                  <a:lnTo>
                    <a:pt x="2717" y="1737"/>
                  </a:lnTo>
                  <a:lnTo>
                    <a:pt x="2717" y="1751"/>
                  </a:lnTo>
                  <a:lnTo>
                    <a:pt x="2717" y="1751"/>
                  </a:lnTo>
                  <a:lnTo>
                    <a:pt x="2717" y="1763"/>
                  </a:lnTo>
                  <a:lnTo>
                    <a:pt x="2718" y="1775"/>
                  </a:lnTo>
                  <a:lnTo>
                    <a:pt x="2720" y="1787"/>
                  </a:lnTo>
                  <a:lnTo>
                    <a:pt x="2723" y="1798"/>
                  </a:lnTo>
                  <a:lnTo>
                    <a:pt x="2728" y="1808"/>
                  </a:lnTo>
                  <a:lnTo>
                    <a:pt x="2733" y="1818"/>
                  </a:lnTo>
                  <a:lnTo>
                    <a:pt x="2739" y="1827"/>
                  </a:lnTo>
                  <a:lnTo>
                    <a:pt x="2745" y="1834"/>
                  </a:lnTo>
                  <a:lnTo>
                    <a:pt x="2752" y="1841"/>
                  </a:lnTo>
                  <a:lnTo>
                    <a:pt x="2760" y="1848"/>
                  </a:lnTo>
                  <a:lnTo>
                    <a:pt x="2769" y="1853"/>
                  </a:lnTo>
                  <a:lnTo>
                    <a:pt x="2779" y="1858"/>
                  </a:lnTo>
                  <a:lnTo>
                    <a:pt x="2789" y="1861"/>
                  </a:lnTo>
                  <a:lnTo>
                    <a:pt x="2798" y="1864"/>
                  </a:lnTo>
                  <a:lnTo>
                    <a:pt x="2811" y="1865"/>
                  </a:lnTo>
                  <a:lnTo>
                    <a:pt x="2822" y="1867"/>
                  </a:lnTo>
                  <a:lnTo>
                    <a:pt x="2822" y="1867"/>
                  </a:lnTo>
                  <a:lnTo>
                    <a:pt x="2833" y="1865"/>
                  </a:lnTo>
                  <a:lnTo>
                    <a:pt x="2844" y="1864"/>
                  </a:lnTo>
                  <a:lnTo>
                    <a:pt x="2854" y="1861"/>
                  </a:lnTo>
                  <a:lnTo>
                    <a:pt x="2864" y="1858"/>
                  </a:lnTo>
                  <a:lnTo>
                    <a:pt x="2874" y="1852"/>
                  </a:lnTo>
                  <a:lnTo>
                    <a:pt x="2883" y="1847"/>
                  </a:lnTo>
                  <a:lnTo>
                    <a:pt x="2892" y="1839"/>
                  </a:lnTo>
                  <a:lnTo>
                    <a:pt x="2900" y="1831"/>
                  </a:lnTo>
                  <a:lnTo>
                    <a:pt x="2866" y="1797"/>
                  </a:lnTo>
                  <a:close/>
                  <a:moveTo>
                    <a:pt x="2773" y="1726"/>
                  </a:moveTo>
                  <a:lnTo>
                    <a:pt x="2773" y="1726"/>
                  </a:lnTo>
                  <a:lnTo>
                    <a:pt x="2774" y="1716"/>
                  </a:lnTo>
                  <a:lnTo>
                    <a:pt x="2777" y="1708"/>
                  </a:lnTo>
                  <a:lnTo>
                    <a:pt x="2781" y="1700"/>
                  </a:lnTo>
                  <a:lnTo>
                    <a:pt x="2785" y="1693"/>
                  </a:lnTo>
                  <a:lnTo>
                    <a:pt x="2792" y="1688"/>
                  </a:lnTo>
                  <a:lnTo>
                    <a:pt x="2798" y="1684"/>
                  </a:lnTo>
                  <a:lnTo>
                    <a:pt x="2806" y="1681"/>
                  </a:lnTo>
                  <a:lnTo>
                    <a:pt x="2815" y="1681"/>
                  </a:lnTo>
                  <a:lnTo>
                    <a:pt x="2815" y="1681"/>
                  </a:lnTo>
                  <a:lnTo>
                    <a:pt x="2825" y="1682"/>
                  </a:lnTo>
                  <a:lnTo>
                    <a:pt x="2833" y="1684"/>
                  </a:lnTo>
                  <a:lnTo>
                    <a:pt x="2840" y="1689"/>
                  </a:lnTo>
                  <a:lnTo>
                    <a:pt x="2846" y="1695"/>
                  </a:lnTo>
                  <a:lnTo>
                    <a:pt x="2850" y="1702"/>
                  </a:lnTo>
                  <a:lnTo>
                    <a:pt x="2854" y="1710"/>
                  </a:lnTo>
                  <a:lnTo>
                    <a:pt x="2856" y="1719"/>
                  </a:lnTo>
                  <a:lnTo>
                    <a:pt x="2857" y="1726"/>
                  </a:lnTo>
                  <a:lnTo>
                    <a:pt x="2773" y="1726"/>
                  </a:lnTo>
                  <a:close/>
                  <a:moveTo>
                    <a:pt x="2641" y="1784"/>
                  </a:moveTo>
                  <a:lnTo>
                    <a:pt x="2641" y="1784"/>
                  </a:lnTo>
                  <a:lnTo>
                    <a:pt x="2641" y="1791"/>
                  </a:lnTo>
                  <a:lnTo>
                    <a:pt x="2642" y="1797"/>
                  </a:lnTo>
                  <a:lnTo>
                    <a:pt x="2644" y="1802"/>
                  </a:lnTo>
                  <a:lnTo>
                    <a:pt x="2646" y="1807"/>
                  </a:lnTo>
                  <a:lnTo>
                    <a:pt x="2649" y="1810"/>
                  </a:lnTo>
                  <a:lnTo>
                    <a:pt x="2654" y="1812"/>
                  </a:lnTo>
                  <a:lnTo>
                    <a:pt x="2658" y="1814"/>
                  </a:lnTo>
                  <a:lnTo>
                    <a:pt x="2665" y="1814"/>
                  </a:lnTo>
                  <a:lnTo>
                    <a:pt x="2665" y="1814"/>
                  </a:lnTo>
                  <a:lnTo>
                    <a:pt x="2673" y="1814"/>
                  </a:lnTo>
                  <a:lnTo>
                    <a:pt x="2681" y="1811"/>
                  </a:lnTo>
                  <a:lnTo>
                    <a:pt x="2690" y="1808"/>
                  </a:lnTo>
                  <a:lnTo>
                    <a:pt x="2698" y="1804"/>
                  </a:lnTo>
                  <a:lnTo>
                    <a:pt x="2691" y="1855"/>
                  </a:lnTo>
                  <a:lnTo>
                    <a:pt x="2691" y="1855"/>
                  </a:lnTo>
                  <a:lnTo>
                    <a:pt x="2681" y="1860"/>
                  </a:lnTo>
                  <a:lnTo>
                    <a:pt x="2669" y="1863"/>
                  </a:lnTo>
                  <a:lnTo>
                    <a:pt x="2657" y="1865"/>
                  </a:lnTo>
                  <a:lnTo>
                    <a:pt x="2645" y="1867"/>
                  </a:lnTo>
                  <a:lnTo>
                    <a:pt x="2645" y="1867"/>
                  </a:lnTo>
                  <a:lnTo>
                    <a:pt x="2637" y="1865"/>
                  </a:lnTo>
                  <a:lnTo>
                    <a:pt x="2629" y="1864"/>
                  </a:lnTo>
                  <a:lnTo>
                    <a:pt x="2623" y="1862"/>
                  </a:lnTo>
                  <a:lnTo>
                    <a:pt x="2617" y="1860"/>
                  </a:lnTo>
                  <a:lnTo>
                    <a:pt x="2612" y="1857"/>
                  </a:lnTo>
                  <a:lnTo>
                    <a:pt x="2606" y="1853"/>
                  </a:lnTo>
                  <a:lnTo>
                    <a:pt x="2603" y="1849"/>
                  </a:lnTo>
                  <a:lnTo>
                    <a:pt x="2599" y="1843"/>
                  </a:lnTo>
                  <a:lnTo>
                    <a:pt x="2593" y="1833"/>
                  </a:lnTo>
                  <a:lnTo>
                    <a:pt x="2589" y="1821"/>
                  </a:lnTo>
                  <a:lnTo>
                    <a:pt x="2586" y="1810"/>
                  </a:lnTo>
                  <a:lnTo>
                    <a:pt x="2585" y="1798"/>
                  </a:lnTo>
                  <a:lnTo>
                    <a:pt x="2585" y="1690"/>
                  </a:lnTo>
                  <a:lnTo>
                    <a:pt x="2551" y="1690"/>
                  </a:lnTo>
                  <a:lnTo>
                    <a:pt x="2551" y="1639"/>
                  </a:lnTo>
                  <a:lnTo>
                    <a:pt x="2585" y="1639"/>
                  </a:lnTo>
                  <a:lnTo>
                    <a:pt x="2585" y="1582"/>
                  </a:lnTo>
                  <a:lnTo>
                    <a:pt x="2641" y="1554"/>
                  </a:lnTo>
                  <a:lnTo>
                    <a:pt x="2641" y="1639"/>
                  </a:lnTo>
                  <a:lnTo>
                    <a:pt x="2690" y="1639"/>
                  </a:lnTo>
                  <a:lnTo>
                    <a:pt x="2690" y="1690"/>
                  </a:lnTo>
                  <a:lnTo>
                    <a:pt x="2641" y="1690"/>
                  </a:lnTo>
                  <a:lnTo>
                    <a:pt x="2641" y="1784"/>
                  </a:lnTo>
                  <a:close/>
                  <a:moveTo>
                    <a:pt x="2533" y="1855"/>
                  </a:moveTo>
                  <a:lnTo>
                    <a:pt x="2533" y="1855"/>
                  </a:lnTo>
                  <a:lnTo>
                    <a:pt x="2523" y="1860"/>
                  </a:lnTo>
                  <a:lnTo>
                    <a:pt x="2512" y="1863"/>
                  </a:lnTo>
                  <a:lnTo>
                    <a:pt x="2500" y="1865"/>
                  </a:lnTo>
                  <a:lnTo>
                    <a:pt x="2488" y="1867"/>
                  </a:lnTo>
                  <a:lnTo>
                    <a:pt x="2488" y="1867"/>
                  </a:lnTo>
                  <a:lnTo>
                    <a:pt x="2479" y="1865"/>
                  </a:lnTo>
                  <a:lnTo>
                    <a:pt x="2473" y="1864"/>
                  </a:lnTo>
                  <a:lnTo>
                    <a:pt x="2466" y="1862"/>
                  </a:lnTo>
                  <a:lnTo>
                    <a:pt x="2459" y="1860"/>
                  </a:lnTo>
                  <a:lnTo>
                    <a:pt x="2455" y="1857"/>
                  </a:lnTo>
                  <a:lnTo>
                    <a:pt x="2449" y="1853"/>
                  </a:lnTo>
                  <a:lnTo>
                    <a:pt x="2445" y="1849"/>
                  </a:lnTo>
                  <a:lnTo>
                    <a:pt x="2442" y="1843"/>
                  </a:lnTo>
                  <a:lnTo>
                    <a:pt x="2435" y="1833"/>
                  </a:lnTo>
                  <a:lnTo>
                    <a:pt x="2432" y="1821"/>
                  </a:lnTo>
                  <a:lnTo>
                    <a:pt x="2428" y="1810"/>
                  </a:lnTo>
                  <a:lnTo>
                    <a:pt x="2428" y="1798"/>
                  </a:lnTo>
                  <a:lnTo>
                    <a:pt x="2428" y="1690"/>
                  </a:lnTo>
                  <a:lnTo>
                    <a:pt x="2394" y="1690"/>
                  </a:lnTo>
                  <a:lnTo>
                    <a:pt x="2394" y="1639"/>
                  </a:lnTo>
                  <a:lnTo>
                    <a:pt x="2428" y="1639"/>
                  </a:lnTo>
                  <a:lnTo>
                    <a:pt x="2428" y="1582"/>
                  </a:lnTo>
                  <a:lnTo>
                    <a:pt x="2484" y="1554"/>
                  </a:lnTo>
                  <a:lnTo>
                    <a:pt x="2484" y="1639"/>
                  </a:lnTo>
                  <a:lnTo>
                    <a:pt x="2530" y="1639"/>
                  </a:lnTo>
                  <a:lnTo>
                    <a:pt x="2530" y="1690"/>
                  </a:lnTo>
                  <a:lnTo>
                    <a:pt x="2484" y="1690"/>
                  </a:lnTo>
                  <a:lnTo>
                    <a:pt x="2484" y="1784"/>
                  </a:lnTo>
                  <a:lnTo>
                    <a:pt x="2484" y="1784"/>
                  </a:lnTo>
                  <a:lnTo>
                    <a:pt x="2484" y="1791"/>
                  </a:lnTo>
                  <a:lnTo>
                    <a:pt x="2485" y="1797"/>
                  </a:lnTo>
                  <a:lnTo>
                    <a:pt x="2487" y="1802"/>
                  </a:lnTo>
                  <a:lnTo>
                    <a:pt x="2489" y="1807"/>
                  </a:lnTo>
                  <a:lnTo>
                    <a:pt x="2493" y="1810"/>
                  </a:lnTo>
                  <a:lnTo>
                    <a:pt x="2497" y="1812"/>
                  </a:lnTo>
                  <a:lnTo>
                    <a:pt x="2501" y="1814"/>
                  </a:lnTo>
                  <a:lnTo>
                    <a:pt x="2507" y="1814"/>
                  </a:lnTo>
                  <a:lnTo>
                    <a:pt x="2507" y="1814"/>
                  </a:lnTo>
                  <a:lnTo>
                    <a:pt x="2516" y="1814"/>
                  </a:lnTo>
                  <a:lnTo>
                    <a:pt x="2525" y="1811"/>
                  </a:lnTo>
                  <a:lnTo>
                    <a:pt x="2532" y="1808"/>
                  </a:lnTo>
                  <a:lnTo>
                    <a:pt x="2540" y="1804"/>
                  </a:lnTo>
                  <a:lnTo>
                    <a:pt x="2533" y="1855"/>
                  </a:lnTo>
                  <a:close/>
                  <a:moveTo>
                    <a:pt x="3076" y="1701"/>
                  </a:moveTo>
                  <a:lnTo>
                    <a:pt x="3076" y="1701"/>
                  </a:lnTo>
                  <a:lnTo>
                    <a:pt x="3068" y="1695"/>
                  </a:lnTo>
                  <a:lnTo>
                    <a:pt x="3059" y="1692"/>
                  </a:lnTo>
                  <a:lnTo>
                    <a:pt x="3049" y="1690"/>
                  </a:lnTo>
                  <a:lnTo>
                    <a:pt x="3039" y="1689"/>
                  </a:lnTo>
                  <a:lnTo>
                    <a:pt x="3039" y="1689"/>
                  </a:lnTo>
                  <a:lnTo>
                    <a:pt x="3030" y="1690"/>
                  </a:lnTo>
                  <a:lnTo>
                    <a:pt x="3022" y="1692"/>
                  </a:lnTo>
                  <a:lnTo>
                    <a:pt x="3015" y="1697"/>
                  </a:lnTo>
                  <a:lnTo>
                    <a:pt x="3009" y="1702"/>
                  </a:lnTo>
                  <a:lnTo>
                    <a:pt x="3005" y="1709"/>
                  </a:lnTo>
                  <a:lnTo>
                    <a:pt x="3003" y="1718"/>
                  </a:lnTo>
                  <a:lnTo>
                    <a:pt x="3001" y="1729"/>
                  </a:lnTo>
                  <a:lnTo>
                    <a:pt x="2999" y="1741"/>
                  </a:lnTo>
                  <a:lnTo>
                    <a:pt x="2999" y="1861"/>
                  </a:lnTo>
                  <a:lnTo>
                    <a:pt x="2945" y="1861"/>
                  </a:lnTo>
                  <a:lnTo>
                    <a:pt x="2945" y="1639"/>
                  </a:lnTo>
                  <a:lnTo>
                    <a:pt x="2999" y="1639"/>
                  </a:lnTo>
                  <a:lnTo>
                    <a:pt x="2999" y="1658"/>
                  </a:lnTo>
                  <a:lnTo>
                    <a:pt x="2999" y="1658"/>
                  </a:lnTo>
                  <a:lnTo>
                    <a:pt x="3005" y="1652"/>
                  </a:lnTo>
                  <a:lnTo>
                    <a:pt x="3010" y="1647"/>
                  </a:lnTo>
                  <a:lnTo>
                    <a:pt x="3016" y="1644"/>
                  </a:lnTo>
                  <a:lnTo>
                    <a:pt x="3023" y="1640"/>
                  </a:lnTo>
                  <a:lnTo>
                    <a:pt x="3028" y="1637"/>
                  </a:lnTo>
                  <a:lnTo>
                    <a:pt x="3035" y="1636"/>
                  </a:lnTo>
                  <a:lnTo>
                    <a:pt x="3041" y="1635"/>
                  </a:lnTo>
                  <a:lnTo>
                    <a:pt x="3049" y="1634"/>
                  </a:lnTo>
                  <a:lnTo>
                    <a:pt x="3049" y="1634"/>
                  </a:lnTo>
                  <a:lnTo>
                    <a:pt x="3060" y="1635"/>
                  </a:lnTo>
                  <a:lnTo>
                    <a:pt x="3071" y="1638"/>
                  </a:lnTo>
                  <a:lnTo>
                    <a:pt x="3081" y="1641"/>
                  </a:lnTo>
                  <a:lnTo>
                    <a:pt x="3090" y="1647"/>
                  </a:lnTo>
                  <a:lnTo>
                    <a:pt x="3076" y="1701"/>
                  </a:lnTo>
                  <a:close/>
                  <a:moveTo>
                    <a:pt x="593" y="1586"/>
                  </a:moveTo>
                  <a:lnTo>
                    <a:pt x="593" y="1607"/>
                  </a:lnTo>
                  <a:lnTo>
                    <a:pt x="538" y="1607"/>
                  </a:lnTo>
                  <a:lnTo>
                    <a:pt x="538" y="1552"/>
                  </a:lnTo>
                  <a:lnTo>
                    <a:pt x="593" y="1552"/>
                  </a:lnTo>
                  <a:lnTo>
                    <a:pt x="593" y="1586"/>
                  </a:lnTo>
                  <a:close/>
                  <a:moveTo>
                    <a:pt x="975" y="1639"/>
                  </a:moveTo>
                  <a:lnTo>
                    <a:pt x="1030" y="1639"/>
                  </a:lnTo>
                  <a:lnTo>
                    <a:pt x="1030" y="1753"/>
                  </a:lnTo>
                  <a:lnTo>
                    <a:pt x="1030" y="1861"/>
                  </a:lnTo>
                  <a:lnTo>
                    <a:pt x="975" y="1861"/>
                  </a:lnTo>
                  <a:lnTo>
                    <a:pt x="975" y="1639"/>
                  </a:lnTo>
                  <a:close/>
                  <a:moveTo>
                    <a:pt x="1030" y="1580"/>
                  </a:moveTo>
                  <a:lnTo>
                    <a:pt x="1030" y="1607"/>
                  </a:lnTo>
                  <a:lnTo>
                    <a:pt x="975" y="1607"/>
                  </a:lnTo>
                  <a:lnTo>
                    <a:pt x="975" y="1552"/>
                  </a:lnTo>
                  <a:lnTo>
                    <a:pt x="1030" y="1552"/>
                  </a:lnTo>
                  <a:lnTo>
                    <a:pt x="1030" y="1580"/>
                  </a:lnTo>
                  <a:close/>
                  <a:moveTo>
                    <a:pt x="2541" y="2043"/>
                  </a:moveTo>
                  <a:lnTo>
                    <a:pt x="2541" y="2043"/>
                  </a:lnTo>
                  <a:lnTo>
                    <a:pt x="2536" y="2039"/>
                  </a:lnTo>
                  <a:lnTo>
                    <a:pt x="2530" y="2034"/>
                  </a:lnTo>
                  <a:lnTo>
                    <a:pt x="2525" y="2031"/>
                  </a:lnTo>
                  <a:lnTo>
                    <a:pt x="2518" y="2028"/>
                  </a:lnTo>
                  <a:lnTo>
                    <a:pt x="2512" y="2025"/>
                  </a:lnTo>
                  <a:lnTo>
                    <a:pt x="2506" y="2024"/>
                  </a:lnTo>
                  <a:lnTo>
                    <a:pt x="2491" y="2022"/>
                  </a:lnTo>
                  <a:lnTo>
                    <a:pt x="2491" y="2022"/>
                  </a:lnTo>
                  <a:lnTo>
                    <a:pt x="2481" y="2023"/>
                  </a:lnTo>
                  <a:lnTo>
                    <a:pt x="2473" y="2024"/>
                  </a:lnTo>
                  <a:lnTo>
                    <a:pt x="2464" y="2028"/>
                  </a:lnTo>
                  <a:lnTo>
                    <a:pt x="2455" y="2031"/>
                  </a:lnTo>
                  <a:lnTo>
                    <a:pt x="2447" y="2035"/>
                  </a:lnTo>
                  <a:lnTo>
                    <a:pt x="2441" y="2040"/>
                  </a:lnTo>
                  <a:lnTo>
                    <a:pt x="2434" y="2046"/>
                  </a:lnTo>
                  <a:lnTo>
                    <a:pt x="2427" y="2053"/>
                  </a:lnTo>
                  <a:lnTo>
                    <a:pt x="2423" y="2061"/>
                  </a:lnTo>
                  <a:lnTo>
                    <a:pt x="2417" y="2070"/>
                  </a:lnTo>
                  <a:lnTo>
                    <a:pt x="2414" y="2078"/>
                  </a:lnTo>
                  <a:lnTo>
                    <a:pt x="2411" y="2089"/>
                  </a:lnTo>
                  <a:lnTo>
                    <a:pt x="2408" y="2099"/>
                  </a:lnTo>
                  <a:lnTo>
                    <a:pt x="2406" y="2112"/>
                  </a:lnTo>
                  <a:lnTo>
                    <a:pt x="2405" y="2124"/>
                  </a:lnTo>
                  <a:lnTo>
                    <a:pt x="2404" y="2137"/>
                  </a:lnTo>
                  <a:lnTo>
                    <a:pt x="2404" y="2137"/>
                  </a:lnTo>
                  <a:lnTo>
                    <a:pt x="2405" y="2150"/>
                  </a:lnTo>
                  <a:lnTo>
                    <a:pt x="2406" y="2162"/>
                  </a:lnTo>
                  <a:lnTo>
                    <a:pt x="2408" y="2174"/>
                  </a:lnTo>
                  <a:lnTo>
                    <a:pt x="2411" y="2187"/>
                  </a:lnTo>
                  <a:lnTo>
                    <a:pt x="2413" y="2197"/>
                  </a:lnTo>
                  <a:lnTo>
                    <a:pt x="2417" y="2206"/>
                  </a:lnTo>
                  <a:lnTo>
                    <a:pt x="2422" y="2215"/>
                  </a:lnTo>
                  <a:lnTo>
                    <a:pt x="2427" y="2223"/>
                  </a:lnTo>
                  <a:lnTo>
                    <a:pt x="2433" y="2231"/>
                  </a:lnTo>
                  <a:lnTo>
                    <a:pt x="2440" y="2236"/>
                  </a:lnTo>
                  <a:lnTo>
                    <a:pt x="2446" y="2242"/>
                  </a:lnTo>
                  <a:lnTo>
                    <a:pt x="2454" y="2246"/>
                  </a:lnTo>
                  <a:lnTo>
                    <a:pt x="2463" y="2251"/>
                  </a:lnTo>
                  <a:lnTo>
                    <a:pt x="2472" y="2253"/>
                  </a:lnTo>
                  <a:lnTo>
                    <a:pt x="2480" y="2254"/>
                  </a:lnTo>
                  <a:lnTo>
                    <a:pt x="2490" y="2255"/>
                  </a:lnTo>
                  <a:lnTo>
                    <a:pt x="2490" y="2255"/>
                  </a:lnTo>
                  <a:lnTo>
                    <a:pt x="2497" y="2254"/>
                  </a:lnTo>
                  <a:lnTo>
                    <a:pt x="2505" y="2253"/>
                  </a:lnTo>
                  <a:lnTo>
                    <a:pt x="2511" y="2252"/>
                  </a:lnTo>
                  <a:lnTo>
                    <a:pt x="2517" y="2249"/>
                  </a:lnTo>
                  <a:lnTo>
                    <a:pt x="2523" y="2246"/>
                  </a:lnTo>
                  <a:lnTo>
                    <a:pt x="2530" y="2243"/>
                  </a:lnTo>
                  <a:lnTo>
                    <a:pt x="2536" y="2238"/>
                  </a:lnTo>
                  <a:lnTo>
                    <a:pt x="2541" y="2233"/>
                  </a:lnTo>
                  <a:lnTo>
                    <a:pt x="2541" y="2249"/>
                  </a:lnTo>
                  <a:lnTo>
                    <a:pt x="2596" y="2249"/>
                  </a:lnTo>
                  <a:lnTo>
                    <a:pt x="2596" y="1935"/>
                  </a:lnTo>
                  <a:lnTo>
                    <a:pt x="2541" y="1963"/>
                  </a:lnTo>
                  <a:lnTo>
                    <a:pt x="2541" y="2043"/>
                  </a:lnTo>
                  <a:close/>
                  <a:moveTo>
                    <a:pt x="2502" y="2204"/>
                  </a:moveTo>
                  <a:lnTo>
                    <a:pt x="2502" y="2204"/>
                  </a:lnTo>
                  <a:lnTo>
                    <a:pt x="2495" y="2203"/>
                  </a:lnTo>
                  <a:lnTo>
                    <a:pt x="2488" y="2201"/>
                  </a:lnTo>
                  <a:lnTo>
                    <a:pt x="2480" y="2198"/>
                  </a:lnTo>
                  <a:lnTo>
                    <a:pt x="2474" y="2191"/>
                  </a:lnTo>
                  <a:lnTo>
                    <a:pt x="2468" y="2182"/>
                  </a:lnTo>
                  <a:lnTo>
                    <a:pt x="2464" y="2170"/>
                  </a:lnTo>
                  <a:lnTo>
                    <a:pt x="2462" y="2155"/>
                  </a:lnTo>
                  <a:lnTo>
                    <a:pt x="2461" y="2135"/>
                  </a:lnTo>
                  <a:lnTo>
                    <a:pt x="2461" y="2135"/>
                  </a:lnTo>
                  <a:lnTo>
                    <a:pt x="2462" y="2118"/>
                  </a:lnTo>
                  <a:lnTo>
                    <a:pt x="2464" y="2104"/>
                  </a:lnTo>
                  <a:lnTo>
                    <a:pt x="2468" y="2093"/>
                  </a:lnTo>
                  <a:lnTo>
                    <a:pt x="2474" y="2085"/>
                  </a:lnTo>
                  <a:lnTo>
                    <a:pt x="2480" y="2080"/>
                  </a:lnTo>
                  <a:lnTo>
                    <a:pt x="2487" y="2075"/>
                  </a:lnTo>
                  <a:lnTo>
                    <a:pt x="2495" y="2074"/>
                  </a:lnTo>
                  <a:lnTo>
                    <a:pt x="2501" y="2073"/>
                  </a:lnTo>
                  <a:lnTo>
                    <a:pt x="2501" y="2073"/>
                  </a:lnTo>
                  <a:lnTo>
                    <a:pt x="2509" y="2074"/>
                  </a:lnTo>
                  <a:lnTo>
                    <a:pt x="2516" y="2075"/>
                  </a:lnTo>
                  <a:lnTo>
                    <a:pt x="2521" y="2077"/>
                  </a:lnTo>
                  <a:lnTo>
                    <a:pt x="2527" y="2081"/>
                  </a:lnTo>
                  <a:lnTo>
                    <a:pt x="2531" y="2084"/>
                  </a:lnTo>
                  <a:lnTo>
                    <a:pt x="2536" y="2087"/>
                  </a:lnTo>
                  <a:lnTo>
                    <a:pt x="2541" y="2095"/>
                  </a:lnTo>
                  <a:lnTo>
                    <a:pt x="2541" y="2182"/>
                  </a:lnTo>
                  <a:lnTo>
                    <a:pt x="2541" y="2182"/>
                  </a:lnTo>
                  <a:lnTo>
                    <a:pt x="2535" y="2190"/>
                  </a:lnTo>
                  <a:lnTo>
                    <a:pt x="2527" y="2197"/>
                  </a:lnTo>
                  <a:lnTo>
                    <a:pt x="2521" y="2200"/>
                  </a:lnTo>
                  <a:lnTo>
                    <a:pt x="2516" y="2202"/>
                  </a:lnTo>
                  <a:lnTo>
                    <a:pt x="2509" y="2203"/>
                  </a:lnTo>
                  <a:lnTo>
                    <a:pt x="2502" y="2204"/>
                  </a:lnTo>
                  <a:lnTo>
                    <a:pt x="2502" y="2204"/>
                  </a:lnTo>
                  <a:close/>
                  <a:moveTo>
                    <a:pt x="673" y="2089"/>
                  </a:moveTo>
                  <a:lnTo>
                    <a:pt x="673" y="2089"/>
                  </a:lnTo>
                  <a:lnTo>
                    <a:pt x="665" y="2085"/>
                  </a:lnTo>
                  <a:lnTo>
                    <a:pt x="656" y="2081"/>
                  </a:lnTo>
                  <a:lnTo>
                    <a:pt x="646" y="2078"/>
                  </a:lnTo>
                  <a:lnTo>
                    <a:pt x="636" y="2077"/>
                  </a:lnTo>
                  <a:lnTo>
                    <a:pt x="636" y="2077"/>
                  </a:lnTo>
                  <a:lnTo>
                    <a:pt x="627" y="2078"/>
                  </a:lnTo>
                  <a:lnTo>
                    <a:pt x="618" y="2081"/>
                  </a:lnTo>
                  <a:lnTo>
                    <a:pt x="612" y="2085"/>
                  </a:lnTo>
                  <a:lnTo>
                    <a:pt x="606" y="2091"/>
                  </a:lnTo>
                  <a:lnTo>
                    <a:pt x="602" y="2097"/>
                  </a:lnTo>
                  <a:lnTo>
                    <a:pt x="600" y="2106"/>
                  </a:lnTo>
                  <a:lnTo>
                    <a:pt x="597" y="2117"/>
                  </a:lnTo>
                  <a:lnTo>
                    <a:pt x="596" y="2129"/>
                  </a:lnTo>
                  <a:lnTo>
                    <a:pt x="596" y="2249"/>
                  </a:lnTo>
                  <a:lnTo>
                    <a:pt x="542" y="2249"/>
                  </a:lnTo>
                  <a:lnTo>
                    <a:pt x="542" y="2028"/>
                  </a:lnTo>
                  <a:lnTo>
                    <a:pt x="596" y="2028"/>
                  </a:lnTo>
                  <a:lnTo>
                    <a:pt x="596" y="2046"/>
                  </a:lnTo>
                  <a:lnTo>
                    <a:pt x="596" y="2046"/>
                  </a:lnTo>
                  <a:lnTo>
                    <a:pt x="602" y="2041"/>
                  </a:lnTo>
                  <a:lnTo>
                    <a:pt x="607" y="2035"/>
                  </a:lnTo>
                  <a:lnTo>
                    <a:pt x="613" y="2032"/>
                  </a:lnTo>
                  <a:lnTo>
                    <a:pt x="620" y="2029"/>
                  </a:lnTo>
                  <a:lnTo>
                    <a:pt x="625" y="2025"/>
                  </a:lnTo>
                  <a:lnTo>
                    <a:pt x="632" y="2024"/>
                  </a:lnTo>
                  <a:lnTo>
                    <a:pt x="639" y="2023"/>
                  </a:lnTo>
                  <a:lnTo>
                    <a:pt x="646" y="2022"/>
                  </a:lnTo>
                  <a:lnTo>
                    <a:pt x="646" y="2022"/>
                  </a:lnTo>
                  <a:lnTo>
                    <a:pt x="657" y="2023"/>
                  </a:lnTo>
                  <a:lnTo>
                    <a:pt x="668" y="2027"/>
                  </a:lnTo>
                  <a:lnTo>
                    <a:pt x="679" y="2031"/>
                  </a:lnTo>
                  <a:lnTo>
                    <a:pt x="688" y="2036"/>
                  </a:lnTo>
                  <a:lnTo>
                    <a:pt x="673" y="2089"/>
                  </a:lnTo>
                  <a:close/>
                  <a:moveTo>
                    <a:pt x="241" y="2028"/>
                  </a:moveTo>
                  <a:lnTo>
                    <a:pt x="295" y="2028"/>
                  </a:lnTo>
                  <a:lnTo>
                    <a:pt x="232" y="2249"/>
                  </a:lnTo>
                  <a:lnTo>
                    <a:pt x="184" y="2249"/>
                  </a:lnTo>
                  <a:lnTo>
                    <a:pt x="160" y="2158"/>
                  </a:lnTo>
                  <a:lnTo>
                    <a:pt x="160" y="2158"/>
                  </a:lnTo>
                  <a:lnTo>
                    <a:pt x="148" y="2109"/>
                  </a:lnTo>
                  <a:lnTo>
                    <a:pt x="148" y="2109"/>
                  </a:lnTo>
                  <a:lnTo>
                    <a:pt x="142" y="2133"/>
                  </a:lnTo>
                  <a:lnTo>
                    <a:pt x="136" y="2159"/>
                  </a:lnTo>
                  <a:lnTo>
                    <a:pt x="110" y="2249"/>
                  </a:lnTo>
                  <a:lnTo>
                    <a:pt x="63" y="2249"/>
                  </a:lnTo>
                  <a:lnTo>
                    <a:pt x="63" y="2248"/>
                  </a:lnTo>
                  <a:lnTo>
                    <a:pt x="0" y="2028"/>
                  </a:lnTo>
                  <a:lnTo>
                    <a:pt x="57" y="2028"/>
                  </a:lnTo>
                  <a:lnTo>
                    <a:pt x="77" y="2110"/>
                  </a:lnTo>
                  <a:lnTo>
                    <a:pt x="77" y="2110"/>
                  </a:lnTo>
                  <a:lnTo>
                    <a:pt x="83" y="2137"/>
                  </a:lnTo>
                  <a:lnTo>
                    <a:pt x="88" y="2165"/>
                  </a:lnTo>
                  <a:lnTo>
                    <a:pt x="88" y="2165"/>
                  </a:lnTo>
                  <a:lnTo>
                    <a:pt x="95" y="2137"/>
                  </a:lnTo>
                  <a:lnTo>
                    <a:pt x="102" y="2109"/>
                  </a:lnTo>
                  <a:lnTo>
                    <a:pt x="125" y="2028"/>
                  </a:lnTo>
                  <a:lnTo>
                    <a:pt x="172" y="2028"/>
                  </a:lnTo>
                  <a:lnTo>
                    <a:pt x="195" y="2109"/>
                  </a:lnTo>
                  <a:lnTo>
                    <a:pt x="195" y="2109"/>
                  </a:lnTo>
                  <a:lnTo>
                    <a:pt x="202" y="2136"/>
                  </a:lnTo>
                  <a:lnTo>
                    <a:pt x="209" y="2166"/>
                  </a:lnTo>
                  <a:lnTo>
                    <a:pt x="209" y="2166"/>
                  </a:lnTo>
                  <a:lnTo>
                    <a:pt x="213" y="2140"/>
                  </a:lnTo>
                  <a:lnTo>
                    <a:pt x="220" y="2109"/>
                  </a:lnTo>
                  <a:lnTo>
                    <a:pt x="241" y="2028"/>
                  </a:lnTo>
                  <a:close/>
                  <a:moveTo>
                    <a:pt x="406" y="2022"/>
                  </a:moveTo>
                  <a:lnTo>
                    <a:pt x="406" y="2022"/>
                  </a:lnTo>
                  <a:lnTo>
                    <a:pt x="396" y="2023"/>
                  </a:lnTo>
                  <a:lnTo>
                    <a:pt x="385" y="2024"/>
                  </a:lnTo>
                  <a:lnTo>
                    <a:pt x="375" y="2028"/>
                  </a:lnTo>
                  <a:lnTo>
                    <a:pt x="367" y="2031"/>
                  </a:lnTo>
                  <a:lnTo>
                    <a:pt x="358" y="2035"/>
                  </a:lnTo>
                  <a:lnTo>
                    <a:pt x="349" y="2041"/>
                  </a:lnTo>
                  <a:lnTo>
                    <a:pt x="341" y="2048"/>
                  </a:lnTo>
                  <a:lnTo>
                    <a:pt x="335" y="2055"/>
                  </a:lnTo>
                  <a:lnTo>
                    <a:pt x="328" y="2063"/>
                  </a:lnTo>
                  <a:lnTo>
                    <a:pt x="322" y="2072"/>
                  </a:lnTo>
                  <a:lnTo>
                    <a:pt x="317" y="2082"/>
                  </a:lnTo>
                  <a:lnTo>
                    <a:pt x="314" y="2092"/>
                  </a:lnTo>
                  <a:lnTo>
                    <a:pt x="310" y="2103"/>
                  </a:lnTo>
                  <a:lnTo>
                    <a:pt x="308" y="2114"/>
                  </a:lnTo>
                  <a:lnTo>
                    <a:pt x="306" y="2126"/>
                  </a:lnTo>
                  <a:lnTo>
                    <a:pt x="306" y="2139"/>
                  </a:lnTo>
                  <a:lnTo>
                    <a:pt x="306" y="2139"/>
                  </a:lnTo>
                  <a:lnTo>
                    <a:pt x="306" y="2151"/>
                  </a:lnTo>
                  <a:lnTo>
                    <a:pt x="308" y="2163"/>
                  </a:lnTo>
                  <a:lnTo>
                    <a:pt x="310" y="2174"/>
                  </a:lnTo>
                  <a:lnTo>
                    <a:pt x="314" y="2185"/>
                  </a:lnTo>
                  <a:lnTo>
                    <a:pt x="317" y="2195"/>
                  </a:lnTo>
                  <a:lnTo>
                    <a:pt x="322" y="2205"/>
                  </a:lnTo>
                  <a:lnTo>
                    <a:pt x="328" y="2214"/>
                  </a:lnTo>
                  <a:lnTo>
                    <a:pt x="335" y="2222"/>
                  </a:lnTo>
                  <a:lnTo>
                    <a:pt x="341" y="2230"/>
                  </a:lnTo>
                  <a:lnTo>
                    <a:pt x="349" y="2236"/>
                  </a:lnTo>
                  <a:lnTo>
                    <a:pt x="358" y="2242"/>
                  </a:lnTo>
                  <a:lnTo>
                    <a:pt x="367" y="2246"/>
                  </a:lnTo>
                  <a:lnTo>
                    <a:pt x="375" y="2249"/>
                  </a:lnTo>
                  <a:lnTo>
                    <a:pt x="385" y="2253"/>
                  </a:lnTo>
                  <a:lnTo>
                    <a:pt x="396" y="2254"/>
                  </a:lnTo>
                  <a:lnTo>
                    <a:pt x="406" y="2255"/>
                  </a:lnTo>
                  <a:lnTo>
                    <a:pt x="406" y="2255"/>
                  </a:lnTo>
                  <a:lnTo>
                    <a:pt x="417" y="2254"/>
                  </a:lnTo>
                  <a:lnTo>
                    <a:pt x="428" y="2253"/>
                  </a:lnTo>
                  <a:lnTo>
                    <a:pt x="438" y="2249"/>
                  </a:lnTo>
                  <a:lnTo>
                    <a:pt x="447" y="2246"/>
                  </a:lnTo>
                  <a:lnTo>
                    <a:pt x="456" y="2242"/>
                  </a:lnTo>
                  <a:lnTo>
                    <a:pt x="465" y="2236"/>
                  </a:lnTo>
                  <a:lnTo>
                    <a:pt x="473" y="2230"/>
                  </a:lnTo>
                  <a:lnTo>
                    <a:pt x="479" y="2222"/>
                  </a:lnTo>
                  <a:lnTo>
                    <a:pt x="486" y="2214"/>
                  </a:lnTo>
                  <a:lnTo>
                    <a:pt x="491" y="2205"/>
                  </a:lnTo>
                  <a:lnTo>
                    <a:pt x="496" y="2195"/>
                  </a:lnTo>
                  <a:lnTo>
                    <a:pt x="500" y="2185"/>
                  </a:lnTo>
                  <a:lnTo>
                    <a:pt x="504" y="2174"/>
                  </a:lnTo>
                  <a:lnTo>
                    <a:pt x="506" y="2163"/>
                  </a:lnTo>
                  <a:lnTo>
                    <a:pt x="508" y="2151"/>
                  </a:lnTo>
                  <a:lnTo>
                    <a:pt x="508" y="2139"/>
                  </a:lnTo>
                  <a:lnTo>
                    <a:pt x="508" y="2139"/>
                  </a:lnTo>
                  <a:lnTo>
                    <a:pt x="508" y="2126"/>
                  </a:lnTo>
                  <a:lnTo>
                    <a:pt x="506" y="2114"/>
                  </a:lnTo>
                  <a:lnTo>
                    <a:pt x="504" y="2103"/>
                  </a:lnTo>
                  <a:lnTo>
                    <a:pt x="500" y="2092"/>
                  </a:lnTo>
                  <a:lnTo>
                    <a:pt x="496" y="2082"/>
                  </a:lnTo>
                  <a:lnTo>
                    <a:pt x="491" y="2072"/>
                  </a:lnTo>
                  <a:lnTo>
                    <a:pt x="486" y="2063"/>
                  </a:lnTo>
                  <a:lnTo>
                    <a:pt x="479" y="2055"/>
                  </a:lnTo>
                  <a:lnTo>
                    <a:pt x="473" y="2048"/>
                  </a:lnTo>
                  <a:lnTo>
                    <a:pt x="465" y="2041"/>
                  </a:lnTo>
                  <a:lnTo>
                    <a:pt x="456" y="2035"/>
                  </a:lnTo>
                  <a:lnTo>
                    <a:pt x="447" y="2031"/>
                  </a:lnTo>
                  <a:lnTo>
                    <a:pt x="438" y="2028"/>
                  </a:lnTo>
                  <a:lnTo>
                    <a:pt x="428" y="2024"/>
                  </a:lnTo>
                  <a:lnTo>
                    <a:pt x="417" y="2023"/>
                  </a:lnTo>
                  <a:lnTo>
                    <a:pt x="406" y="2022"/>
                  </a:lnTo>
                  <a:lnTo>
                    <a:pt x="406" y="2022"/>
                  </a:lnTo>
                  <a:close/>
                  <a:moveTo>
                    <a:pt x="406" y="2203"/>
                  </a:moveTo>
                  <a:lnTo>
                    <a:pt x="406" y="2203"/>
                  </a:lnTo>
                  <a:lnTo>
                    <a:pt x="396" y="2202"/>
                  </a:lnTo>
                  <a:lnTo>
                    <a:pt x="388" y="2199"/>
                  </a:lnTo>
                  <a:lnTo>
                    <a:pt x="381" y="2193"/>
                  </a:lnTo>
                  <a:lnTo>
                    <a:pt x="374" y="2185"/>
                  </a:lnTo>
                  <a:lnTo>
                    <a:pt x="369" y="2177"/>
                  </a:lnTo>
                  <a:lnTo>
                    <a:pt x="364" y="2166"/>
                  </a:lnTo>
                  <a:lnTo>
                    <a:pt x="362" y="2152"/>
                  </a:lnTo>
                  <a:lnTo>
                    <a:pt x="362" y="2139"/>
                  </a:lnTo>
                  <a:lnTo>
                    <a:pt x="362" y="2139"/>
                  </a:lnTo>
                  <a:lnTo>
                    <a:pt x="362" y="2125"/>
                  </a:lnTo>
                  <a:lnTo>
                    <a:pt x="364" y="2112"/>
                  </a:lnTo>
                  <a:lnTo>
                    <a:pt x="369" y="2102"/>
                  </a:lnTo>
                  <a:lnTo>
                    <a:pt x="374" y="2092"/>
                  </a:lnTo>
                  <a:lnTo>
                    <a:pt x="381" y="2084"/>
                  </a:lnTo>
                  <a:lnTo>
                    <a:pt x="388" y="2078"/>
                  </a:lnTo>
                  <a:lnTo>
                    <a:pt x="396" y="2075"/>
                  </a:lnTo>
                  <a:lnTo>
                    <a:pt x="406" y="2074"/>
                  </a:lnTo>
                  <a:lnTo>
                    <a:pt x="406" y="2074"/>
                  </a:lnTo>
                  <a:lnTo>
                    <a:pt x="416" y="2075"/>
                  </a:lnTo>
                  <a:lnTo>
                    <a:pt x="425" y="2078"/>
                  </a:lnTo>
                  <a:lnTo>
                    <a:pt x="433" y="2084"/>
                  </a:lnTo>
                  <a:lnTo>
                    <a:pt x="440" y="2092"/>
                  </a:lnTo>
                  <a:lnTo>
                    <a:pt x="445" y="2102"/>
                  </a:lnTo>
                  <a:lnTo>
                    <a:pt x="448" y="2112"/>
                  </a:lnTo>
                  <a:lnTo>
                    <a:pt x="451" y="2125"/>
                  </a:lnTo>
                  <a:lnTo>
                    <a:pt x="452" y="2139"/>
                  </a:lnTo>
                  <a:lnTo>
                    <a:pt x="452" y="2139"/>
                  </a:lnTo>
                  <a:lnTo>
                    <a:pt x="451" y="2152"/>
                  </a:lnTo>
                  <a:lnTo>
                    <a:pt x="448" y="2166"/>
                  </a:lnTo>
                  <a:lnTo>
                    <a:pt x="445" y="2177"/>
                  </a:lnTo>
                  <a:lnTo>
                    <a:pt x="440" y="2185"/>
                  </a:lnTo>
                  <a:lnTo>
                    <a:pt x="433" y="2193"/>
                  </a:lnTo>
                  <a:lnTo>
                    <a:pt x="425" y="2199"/>
                  </a:lnTo>
                  <a:lnTo>
                    <a:pt x="416" y="2202"/>
                  </a:lnTo>
                  <a:lnTo>
                    <a:pt x="406" y="2203"/>
                  </a:lnTo>
                  <a:lnTo>
                    <a:pt x="406" y="2203"/>
                  </a:lnTo>
                  <a:close/>
                  <a:moveTo>
                    <a:pt x="2271" y="2089"/>
                  </a:moveTo>
                  <a:lnTo>
                    <a:pt x="2271" y="2089"/>
                  </a:lnTo>
                  <a:lnTo>
                    <a:pt x="2262" y="2085"/>
                  </a:lnTo>
                  <a:lnTo>
                    <a:pt x="2253" y="2081"/>
                  </a:lnTo>
                  <a:lnTo>
                    <a:pt x="2243" y="2078"/>
                  </a:lnTo>
                  <a:lnTo>
                    <a:pt x="2234" y="2077"/>
                  </a:lnTo>
                  <a:lnTo>
                    <a:pt x="2234" y="2077"/>
                  </a:lnTo>
                  <a:lnTo>
                    <a:pt x="2224" y="2078"/>
                  </a:lnTo>
                  <a:lnTo>
                    <a:pt x="2216" y="2081"/>
                  </a:lnTo>
                  <a:lnTo>
                    <a:pt x="2210" y="2085"/>
                  </a:lnTo>
                  <a:lnTo>
                    <a:pt x="2204" y="2091"/>
                  </a:lnTo>
                  <a:lnTo>
                    <a:pt x="2200" y="2097"/>
                  </a:lnTo>
                  <a:lnTo>
                    <a:pt x="2197" y="2106"/>
                  </a:lnTo>
                  <a:lnTo>
                    <a:pt x="2194" y="2117"/>
                  </a:lnTo>
                  <a:lnTo>
                    <a:pt x="2194" y="2129"/>
                  </a:lnTo>
                  <a:lnTo>
                    <a:pt x="2194" y="2249"/>
                  </a:lnTo>
                  <a:lnTo>
                    <a:pt x="2139" y="2249"/>
                  </a:lnTo>
                  <a:lnTo>
                    <a:pt x="2139" y="2028"/>
                  </a:lnTo>
                  <a:lnTo>
                    <a:pt x="2194" y="2028"/>
                  </a:lnTo>
                  <a:lnTo>
                    <a:pt x="2194" y="2046"/>
                  </a:lnTo>
                  <a:lnTo>
                    <a:pt x="2194" y="2046"/>
                  </a:lnTo>
                  <a:lnTo>
                    <a:pt x="2199" y="2041"/>
                  </a:lnTo>
                  <a:lnTo>
                    <a:pt x="2204" y="2035"/>
                  </a:lnTo>
                  <a:lnTo>
                    <a:pt x="2210" y="2032"/>
                  </a:lnTo>
                  <a:lnTo>
                    <a:pt x="2216" y="2029"/>
                  </a:lnTo>
                  <a:lnTo>
                    <a:pt x="2223" y="2025"/>
                  </a:lnTo>
                  <a:lnTo>
                    <a:pt x="2230" y="2024"/>
                  </a:lnTo>
                  <a:lnTo>
                    <a:pt x="2236" y="2023"/>
                  </a:lnTo>
                  <a:lnTo>
                    <a:pt x="2243" y="2022"/>
                  </a:lnTo>
                  <a:lnTo>
                    <a:pt x="2243" y="2022"/>
                  </a:lnTo>
                  <a:lnTo>
                    <a:pt x="2254" y="2023"/>
                  </a:lnTo>
                  <a:lnTo>
                    <a:pt x="2265" y="2027"/>
                  </a:lnTo>
                  <a:lnTo>
                    <a:pt x="2276" y="2031"/>
                  </a:lnTo>
                  <a:lnTo>
                    <a:pt x="2285" y="2036"/>
                  </a:lnTo>
                  <a:lnTo>
                    <a:pt x="2271" y="2089"/>
                  </a:lnTo>
                  <a:close/>
                  <a:moveTo>
                    <a:pt x="1838" y="2028"/>
                  </a:moveTo>
                  <a:lnTo>
                    <a:pt x="1892" y="2028"/>
                  </a:lnTo>
                  <a:lnTo>
                    <a:pt x="1829" y="2249"/>
                  </a:lnTo>
                  <a:lnTo>
                    <a:pt x="1781" y="2249"/>
                  </a:lnTo>
                  <a:lnTo>
                    <a:pt x="1757" y="2158"/>
                  </a:lnTo>
                  <a:lnTo>
                    <a:pt x="1757" y="2158"/>
                  </a:lnTo>
                  <a:lnTo>
                    <a:pt x="1745" y="2109"/>
                  </a:lnTo>
                  <a:lnTo>
                    <a:pt x="1745" y="2109"/>
                  </a:lnTo>
                  <a:lnTo>
                    <a:pt x="1739" y="2133"/>
                  </a:lnTo>
                  <a:lnTo>
                    <a:pt x="1733" y="2159"/>
                  </a:lnTo>
                  <a:lnTo>
                    <a:pt x="1708" y="2249"/>
                  </a:lnTo>
                  <a:lnTo>
                    <a:pt x="1661" y="2249"/>
                  </a:lnTo>
                  <a:lnTo>
                    <a:pt x="1660" y="2248"/>
                  </a:lnTo>
                  <a:lnTo>
                    <a:pt x="1598" y="2028"/>
                  </a:lnTo>
                  <a:lnTo>
                    <a:pt x="1654" y="2028"/>
                  </a:lnTo>
                  <a:lnTo>
                    <a:pt x="1675" y="2110"/>
                  </a:lnTo>
                  <a:lnTo>
                    <a:pt x="1675" y="2110"/>
                  </a:lnTo>
                  <a:lnTo>
                    <a:pt x="1681" y="2137"/>
                  </a:lnTo>
                  <a:lnTo>
                    <a:pt x="1686" y="2165"/>
                  </a:lnTo>
                  <a:lnTo>
                    <a:pt x="1686" y="2165"/>
                  </a:lnTo>
                  <a:lnTo>
                    <a:pt x="1692" y="2137"/>
                  </a:lnTo>
                  <a:lnTo>
                    <a:pt x="1700" y="2109"/>
                  </a:lnTo>
                  <a:lnTo>
                    <a:pt x="1723" y="2028"/>
                  </a:lnTo>
                  <a:lnTo>
                    <a:pt x="1769" y="2028"/>
                  </a:lnTo>
                  <a:lnTo>
                    <a:pt x="1792" y="2109"/>
                  </a:lnTo>
                  <a:lnTo>
                    <a:pt x="1792" y="2109"/>
                  </a:lnTo>
                  <a:lnTo>
                    <a:pt x="1799" y="2136"/>
                  </a:lnTo>
                  <a:lnTo>
                    <a:pt x="1806" y="2166"/>
                  </a:lnTo>
                  <a:lnTo>
                    <a:pt x="1806" y="2166"/>
                  </a:lnTo>
                  <a:lnTo>
                    <a:pt x="1811" y="2140"/>
                  </a:lnTo>
                  <a:lnTo>
                    <a:pt x="1818" y="2109"/>
                  </a:lnTo>
                  <a:lnTo>
                    <a:pt x="1838" y="2028"/>
                  </a:lnTo>
                  <a:close/>
                  <a:moveTo>
                    <a:pt x="2003" y="2022"/>
                  </a:moveTo>
                  <a:lnTo>
                    <a:pt x="2003" y="2022"/>
                  </a:lnTo>
                  <a:lnTo>
                    <a:pt x="1993" y="2023"/>
                  </a:lnTo>
                  <a:lnTo>
                    <a:pt x="1982" y="2024"/>
                  </a:lnTo>
                  <a:lnTo>
                    <a:pt x="1972" y="2028"/>
                  </a:lnTo>
                  <a:lnTo>
                    <a:pt x="1964" y="2031"/>
                  </a:lnTo>
                  <a:lnTo>
                    <a:pt x="1955" y="2035"/>
                  </a:lnTo>
                  <a:lnTo>
                    <a:pt x="1946" y="2042"/>
                  </a:lnTo>
                  <a:lnTo>
                    <a:pt x="1938" y="2048"/>
                  </a:lnTo>
                  <a:lnTo>
                    <a:pt x="1932" y="2055"/>
                  </a:lnTo>
                  <a:lnTo>
                    <a:pt x="1925" y="2063"/>
                  </a:lnTo>
                  <a:lnTo>
                    <a:pt x="1919" y="2072"/>
                  </a:lnTo>
                  <a:lnTo>
                    <a:pt x="1914" y="2082"/>
                  </a:lnTo>
                  <a:lnTo>
                    <a:pt x="1911" y="2092"/>
                  </a:lnTo>
                  <a:lnTo>
                    <a:pt x="1907" y="2103"/>
                  </a:lnTo>
                  <a:lnTo>
                    <a:pt x="1904" y="2115"/>
                  </a:lnTo>
                  <a:lnTo>
                    <a:pt x="1903" y="2126"/>
                  </a:lnTo>
                  <a:lnTo>
                    <a:pt x="1903" y="2139"/>
                  </a:lnTo>
                  <a:lnTo>
                    <a:pt x="1903" y="2139"/>
                  </a:lnTo>
                  <a:lnTo>
                    <a:pt x="1903" y="2151"/>
                  </a:lnTo>
                  <a:lnTo>
                    <a:pt x="1904" y="2163"/>
                  </a:lnTo>
                  <a:lnTo>
                    <a:pt x="1907" y="2174"/>
                  </a:lnTo>
                  <a:lnTo>
                    <a:pt x="1911" y="2185"/>
                  </a:lnTo>
                  <a:lnTo>
                    <a:pt x="1914" y="2195"/>
                  </a:lnTo>
                  <a:lnTo>
                    <a:pt x="1919" y="2205"/>
                  </a:lnTo>
                  <a:lnTo>
                    <a:pt x="1925" y="2214"/>
                  </a:lnTo>
                  <a:lnTo>
                    <a:pt x="1932" y="2222"/>
                  </a:lnTo>
                  <a:lnTo>
                    <a:pt x="1938" y="2230"/>
                  </a:lnTo>
                  <a:lnTo>
                    <a:pt x="1946" y="2236"/>
                  </a:lnTo>
                  <a:lnTo>
                    <a:pt x="1955" y="2242"/>
                  </a:lnTo>
                  <a:lnTo>
                    <a:pt x="1964" y="2246"/>
                  </a:lnTo>
                  <a:lnTo>
                    <a:pt x="1972" y="2249"/>
                  </a:lnTo>
                  <a:lnTo>
                    <a:pt x="1982" y="2253"/>
                  </a:lnTo>
                  <a:lnTo>
                    <a:pt x="1993" y="2254"/>
                  </a:lnTo>
                  <a:lnTo>
                    <a:pt x="2003" y="2255"/>
                  </a:lnTo>
                  <a:lnTo>
                    <a:pt x="2003" y="2255"/>
                  </a:lnTo>
                  <a:lnTo>
                    <a:pt x="2014" y="2254"/>
                  </a:lnTo>
                  <a:lnTo>
                    <a:pt x="2025" y="2253"/>
                  </a:lnTo>
                  <a:lnTo>
                    <a:pt x="2035" y="2249"/>
                  </a:lnTo>
                  <a:lnTo>
                    <a:pt x="2044" y="2246"/>
                  </a:lnTo>
                  <a:lnTo>
                    <a:pt x="2053" y="2242"/>
                  </a:lnTo>
                  <a:lnTo>
                    <a:pt x="2062" y="2236"/>
                  </a:lnTo>
                  <a:lnTo>
                    <a:pt x="2070" y="2230"/>
                  </a:lnTo>
                  <a:lnTo>
                    <a:pt x="2076" y="2222"/>
                  </a:lnTo>
                  <a:lnTo>
                    <a:pt x="2083" y="2214"/>
                  </a:lnTo>
                  <a:lnTo>
                    <a:pt x="2088" y="2205"/>
                  </a:lnTo>
                  <a:lnTo>
                    <a:pt x="2093" y="2195"/>
                  </a:lnTo>
                  <a:lnTo>
                    <a:pt x="2097" y="2185"/>
                  </a:lnTo>
                  <a:lnTo>
                    <a:pt x="2100" y="2174"/>
                  </a:lnTo>
                  <a:lnTo>
                    <a:pt x="2103" y="2163"/>
                  </a:lnTo>
                  <a:lnTo>
                    <a:pt x="2105" y="2151"/>
                  </a:lnTo>
                  <a:lnTo>
                    <a:pt x="2105" y="2139"/>
                  </a:lnTo>
                  <a:lnTo>
                    <a:pt x="2105" y="2139"/>
                  </a:lnTo>
                  <a:lnTo>
                    <a:pt x="2105" y="2126"/>
                  </a:lnTo>
                  <a:lnTo>
                    <a:pt x="2103" y="2115"/>
                  </a:lnTo>
                  <a:lnTo>
                    <a:pt x="2100" y="2103"/>
                  </a:lnTo>
                  <a:lnTo>
                    <a:pt x="2097" y="2092"/>
                  </a:lnTo>
                  <a:lnTo>
                    <a:pt x="2093" y="2082"/>
                  </a:lnTo>
                  <a:lnTo>
                    <a:pt x="2088" y="2072"/>
                  </a:lnTo>
                  <a:lnTo>
                    <a:pt x="2083" y="2063"/>
                  </a:lnTo>
                  <a:lnTo>
                    <a:pt x="2076" y="2055"/>
                  </a:lnTo>
                  <a:lnTo>
                    <a:pt x="2070" y="2048"/>
                  </a:lnTo>
                  <a:lnTo>
                    <a:pt x="2062" y="2042"/>
                  </a:lnTo>
                  <a:lnTo>
                    <a:pt x="2053" y="2035"/>
                  </a:lnTo>
                  <a:lnTo>
                    <a:pt x="2044" y="2031"/>
                  </a:lnTo>
                  <a:lnTo>
                    <a:pt x="2035" y="2028"/>
                  </a:lnTo>
                  <a:lnTo>
                    <a:pt x="2025" y="2024"/>
                  </a:lnTo>
                  <a:lnTo>
                    <a:pt x="2014" y="2023"/>
                  </a:lnTo>
                  <a:lnTo>
                    <a:pt x="2003" y="2022"/>
                  </a:lnTo>
                  <a:lnTo>
                    <a:pt x="2003" y="2022"/>
                  </a:lnTo>
                  <a:close/>
                  <a:moveTo>
                    <a:pt x="2003" y="2203"/>
                  </a:moveTo>
                  <a:lnTo>
                    <a:pt x="2003" y="2203"/>
                  </a:lnTo>
                  <a:lnTo>
                    <a:pt x="1993" y="2202"/>
                  </a:lnTo>
                  <a:lnTo>
                    <a:pt x="1986" y="2199"/>
                  </a:lnTo>
                  <a:lnTo>
                    <a:pt x="1978" y="2193"/>
                  </a:lnTo>
                  <a:lnTo>
                    <a:pt x="1971" y="2185"/>
                  </a:lnTo>
                  <a:lnTo>
                    <a:pt x="1966" y="2177"/>
                  </a:lnTo>
                  <a:lnTo>
                    <a:pt x="1961" y="2166"/>
                  </a:lnTo>
                  <a:lnTo>
                    <a:pt x="1959" y="2152"/>
                  </a:lnTo>
                  <a:lnTo>
                    <a:pt x="1959" y="2139"/>
                  </a:lnTo>
                  <a:lnTo>
                    <a:pt x="1959" y="2139"/>
                  </a:lnTo>
                  <a:lnTo>
                    <a:pt x="1959" y="2125"/>
                  </a:lnTo>
                  <a:lnTo>
                    <a:pt x="1961" y="2113"/>
                  </a:lnTo>
                  <a:lnTo>
                    <a:pt x="1966" y="2102"/>
                  </a:lnTo>
                  <a:lnTo>
                    <a:pt x="1971" y="2092"/>
                  </a:lnTo>
                  <a:lnTo>
                    <a:pt x="1978" y="2084"/>
                  </a:lnTo>
                  <a:lnTo>
                    <a:pt x="1986" y="2078"/>
                  </a:lnTo>
                  <a:lnTo>
                    <a:pt x="1993" y="2075"/>
                  </a:lnTo>
                  <a:lnTo>
                    <a:pt x="2003" y="2074"/>
                  </a:lnTo>
                  <a:lnTo>
                    <a:pt x="2003" y="2074"/>
                  </a:lnTo>
                  <a:lnTo>
                    <a:pt x="2013" y="2075"/>
                  </a:lnTo>
                  <a:lnTo>
                    <a:pt x="2022" y="2078"/>
                  </a:lnTo>
                  <a:lnTo>
                    <a:pt x="2030" y="2084"/>
                  </a:lnTo>
                  <a:lnTo>
                    <a:pt x="2036" y="2092"/>
                  </a:lnTo>
                  <a:lnTo>
                    <a:pt x="2042" y="2102"/>
                  </a:lnTo>
                  <a:lnTo>
                    <a:pt x="2045" y="2113"/>
                  </a:lnTo>
                  <a:lnTo>
                    <a:pt x="2047" y="2125"/>
                  </a:lnTo>
                  <a:lnTo>
                    <a:pt x="2049" y="2139"/>
                  </a:lnTo>
                  <a:lnTo>
                    <a:pt x="2049" y="2139"/>
                  </a:lnTo>
                  <a:lnTo>
                    <a:pt x="2047" y="2152"/>
                  </a:lnTo>
                  <a:lnTo>
                    <a:pt x="2045" y="2166"/>
                  </a:lnTo>
                  <a:lnTo>
                    <a:pt x="2042" y="2177"/>
                  </a:lnTo>
                  <a:lnTo>
                    <a:pt x="2036" y="2185"/>
                  </a:lnTo>
                  <a:lnTo>
                    <a:pt x="2030" y="2193"/>
                  </a:lnTo>
                  <a:lnTo>
                    <a:pt x="2022" y="2199"/>
                  </a:lnTo>
                  <a:lnTo>
                    <a:pt x="2013" y="2202"/>
                  </a:lnTo>
                  <a:lnTo>
                    <a:pt x="2003" y="2203"/>
                  </a:lnTo>
                  <a:lnTo>
                    <a:pt x="2003" y="2203"/>
                  </a:lnTo>
                  <a:close/>
                  <a:moveTo>
                    <a:pt x="837" y="2100"/>
                  </a:moveTo>
                  <a:lnTo>
                    <a:pt x="904" y="2249"/>
                  </a:lnTo>
                  <a:lnTo>
                    <a:pt x="844" y="2249"/>
                  </a:lnTo>
                  <a:lnTo>
                    <a:pt x="797" y="2147"/>
                  </a:lnTo>
                  <a:lnTo>
                    <a:pt x="768" y="2183"/>
                  </a:lnTo>
                  <a:lnTo>
                    <a:pt x="768" y="2249"/>
                  </a:lnTo>
                  <a:lnTo>
                    <a:pt x="713" y="2249"/>
                  </a:lnTo>
                  <a:lnTo>
                    <a:pt x="713" y="1963"/>
                  </a:lnTo>
                  <a:lnTo>
                    <a:pt x="768" y="1935"/>
                  </a:lnTo>
                  <a:lnTo>
                    <a:pt x="768" y="2113"/>
                  </a:lnTo>
                  <a:lnTo>
                    <a:pt x="768" y="2113"/>
                  </a:lnTo>
                  <a:lnTo>
                    <a:pt x="789" y="2084"/>
                  </a:lnTo>
                  <a:lnTo>
                    <a:pt x="833" y="2028"/>
                  </a:lnTo>
                  <a:lnTo>
                    <a:pt x="897" y="2028"/>
                  </a:lnTo>
                  <a:lnTo>
                    <a:pt x="837" y="2100"/>
                  </a:lnTo>
                  <a:close/>
                  <a:moveTo>
                    <a:pt x="1098" y="2249"/>
                  </a:moveTo>
                  <a:lnTo>
                    <a:pt x="1043" y="2249"/>
                  </a:lnTo>
                  <a:lnTo>
                    <a:pt x="1043" y="2028"/>
                  </a:lnTo>
                  <a:lnTo>
                    <a:pt x="1098" y="2028"/>
                  </a:lnTo>
                  <a:lnTo>
                    <a:pt x="1098" y="2046"/>
                  </a:lnTo>
                  <a:lnTo>
                    <a:pt x="1098" y="2046"/>
                  </a:lnTo>
                  <a:lnTo>
                    <a:pt x="1103" y="2041"/>
                  </a:lnTo>
                  <a:lnTo>
                    <a:pt x="1109" y="2036"/>
                  </a:lnTo>
                  <a:lnTo>
                    <a:pt x="1115" y="2032"/>
                  </a:lnTo>
                  <a:lnTo>
                    <a:pt x="1122" y="2029"/>
                  </a:lnTo>
                  <a:lnTo>
                    <a:pt x="1130" y="2027"/>
                  </a:lnTo>
                  <a:lnTo>
                    <a:pt x="1137" y="2024"/>
                  </a:lnTo>
                  <a:lnTo>
                    <a:pt x="1145" y="2023"/>
                  </a:lnTo>
                  <a:lnTo>
                    <a:pt x="1154" y="2022"/>
                  </a:lnTo>
                  <a:lnTo>
                    <a:pt x="1154" y="2022"/>
                  </a:lnTo>
                  <a:lnTo>
                    <a:pt x="1164" y="2023"/>
                  </a:lnTo>
                  <a:lnTo>
                    <a:pt x="1173" y="2024"/>
                  </a:lnTo>
                  <a:lnTo>
                    <a:pt x="1181" y="2027"/>
                  </a:lnTo>
                  <a:lnTo>
                    <a:pt x="1189" y="2029"/>
                  </a:lnTo>
                  <a:lnTo>
                    <a:pt x="1196" y="2033"/>
                  </a:lnTo>
                  <a:lnTo>
                    <a:pt x="1203" y="2038"/>
                  </a:lnTo>
                  <a:lnTo>
                    <a:pt x="1209" y="2042"/>
                  </a:lnTo>
                  <a:lnTo>
                    <a:pt x="1215" y="2049"/>
                  </a:lnTo>
                  <a:lnTo>
                    <a:pt x="1219" y="2055"/>
                  </a:lnTo>
                  <a:lnTo>
                    <a:pt x="1224" y="2063"/>
                  </a:lnTo>
                  <a:lnTo>
                    <a:pt x="1227" y="2071"/>
                  </a:lnTo>
                  <a:lnTo>
                    <a:pt x="1230" y="2081"/>
                  </a:lnTo>
                  <a:lnTo>
                    <a:pt x="1232" y="2091"/>
                  </a:lnTo>
                  <a:lnTo>
                    <a:pt x="1234" y="2100"/>
                  </a:lnTo>
                  <a:lnTo>
                    <a:pt x="1235" y="2112"/>
                  </a:lnTo>
                  <a:lnTo>
                    <a:pt x="1236" y="2124"/>
                  </a:lnTo>
                  <a:lnTo>
                    <a:pt x="1236" y="2249"/>
                  </a:lnTo>
                  <a:lnTo>
                    <a:pt x="1181" y="2249"/>
                  </a:lnTo>
                  <a:lnTo>
                    <a:pt x="1181" y="2127"/>
                  </a:lnTo>
                  <a:lnTo>
                    <a:pt x="1181" y="2127"/>
                  </a:lnTo>
                  <a:lnTo>
                    <a:pt x="1179" y="2115"/>
                  </a:lnTo>
                  <a:lnTo>
                    <a:pt x="1178" y="2103"/>
                  </a:lnTo>
                  <a:lnTo>
                    <a:pt x="1175" y="2094"/>
                  </a:lnTo>
                  <a:lnTo>
                    <a:pt x="1171" y="2086"/>
                  </a:lnTo>
                  <a:lnTo>
                    <a:pt x="1165" y="2081"/>
                  </a:lnTo>
                  <a:lnTo>
                    <a:pt x="1158" y="2076"/>
                  </a:lnTo>
                  <a:lnTo>
                    <a:pt x="1150" y="2074"/>
                  </a:lnTo>
                  <a:lnTo>
                    <a:pt x="1140" y="2073"/>
                  </a:lnTo>
                  <a:lnTo>
                    <a:pt x="1140" y="2073"/>
                  </a:lnTo>
                  <a:lnTo>
                    <a:pt x="1131" y="2074"/>
                  </a:lnTo>
                  <a:lnTo>
                    <a:pt x="1122" y="2076"/>
                  </a:lnTo>
                  <a:lnTo>
                    <a:pt x="1114" y="2081"/>
                  </a:lnTo>
                  <a:lnTo>
                    <a:pt x="1109" y="2087"/>
                  </a:lnTo>
                  <a:lnTo>
                    <a:pt x="1104" y="2094"/>
                  </a:lnTo>
                  <a:lnTo>
                    <a:pt x="1101" y="2104"/>
                  </a:lnTo>
                  <a:lnTo>
                    <a:pt x="1099" y="2115"/>
                  </a:lnTo>
                  <a:lnTo>
                    <a:pt x="1098" y="2127"/>
                  </a:lnTo>
                  <a:lnTo>
                    <a:pt x="1098" y="2249"/>
                  </a:lnTo>
                  <a:close/>
                  <a:moveTo>
                    <a:pt x="1409" y="2043"/>
                  </a:moveTo>
                  <a:lnTo>
                    <a:pt x="1409" y="2043"/>
                  </a:lnTo>
                  <a:lnTo>
                    <a:pt x="1404" y="2039"/>
                  </a:lnTo>
                  <a:lnTo>
                    <a:pt x="1398" y="2034"/>
                  </a:lnTo>
                  <a:lnTo>
                    <a:pt x="1393" y="2031"/>
                  </a:lnTo>
                  <a:lnTo>
                    <a:pt x="1386" y="2028"/>
                  </a:lnTo>
                  <a:lnTo>
                    <a:pt x="1379" y="2025"/>
                  </a:lnTo>
                  <a:lnTo>
                    <a:pt x="1373" y="2024"/>
                  </a:lnTo>
                  <a:lnTo>
                    <a:pt x="1366" y="2023"/>
                  </a:lnTo>
                  <a:lnTo>
                    <a:pt x="1359" y="2022"/>
                  </a:lnTo>
                  <a:lnTo>
                    <a:pt x="1359" y="2022"/>
                  </a:lnTo>
                  <a:lnTo>
                    <a:pt x="1350" y="2023"/>
                  </a:lnTo>
                  <a:lnTo>
                    <a:pt x="1341" y="2024"/>
                  </a:lnTo>
                  <a:lnTo>
                    <a:pt x="1332" y="2027"/>
                  </a:lnTo>
                  <a:lnTo>
                    <a:pt x="1323" y="2031"/>
                  </a:lnTo>
                  <a:lnTo>
                    <a:pt x="1315" y="2034"/>
                  </a:lnTo>
                  <a:lnTo>
                    <a:pt x="1309" y="2040"/>
                  </a:lnTo>
                  <a:lnTo>
                    <a:pt x="1302" y="2046"/>
                  </a:lnTo>
                  <a:lnTo>
                    <a:pt x="1295" y="2053"/>
                  </a:lnTo>
                  <a:lnTo>
                    <a:pt x="1290" y="2061"/>
                  </a:lnTo>
                  <a:lnTo>
                    <a:pt x="1285" y="2070"/>
                  </a:lnTo>
                  <a:lnTo>
                    <a:pt x="1281" y="2078"/>
                  </a:lnTo>
                  <a:lnTo>
                    <a:pt x="1278" y="2089"/>
                  </a:lnTo>
                  <a:lnTo>
                    <a:pt x="1276" y="2099"/>
                  </a:lnTo>
                  <a:lnTo>
                    <a:pt x="1273" y="2112"/>
                  </a:lnTo>
                  <a:lnTo>
                    <a:pt x="1272" y="2124"/>
                  </a:lnTo>
                  <a:lnTo>
                    <a:pt x="1272" y="2136"/>
                  </a:lnTo>
                  <a:lnTo>
                    <a:pt x="1272" y="2136"/>
                  </a:lnTo>
                  <a:lnTo>
                    <a:pt x="1272" y="2150"/>
                  </a:lnTo>
                  <a:lnTo>
                    <a:pt x="1273" y="2162"/>
                  </a:lnTo>
                  <a:lnTo>
                    <a:pt x="1276" y="2174"/>
                  </a:lnTo>
                  <a:lnTo>
                    <a:pt x="1278" y="2187"/>
                  </a:lnTo>
                  <a:lnTo>
                    <a:pt x="1281" y="2197"/>
                  </a:lnTo>
                  <a:lnTo>
                    <a:pt x="1285" y="2206"/>
                  </a:lnTo>
                  <a:lnTo>
                    <a:pt x="1290" y="2215"/>
                  </a:lnTo>
                  <a:lnTo>
                    <a:pt x="1295" y="2223"/>
                  </a:lnTo>
                  <a:lnTo>
                    <a:pt x="1301" y="2231"/>
                  </a:lnTo>
                  <a:lnTo>
                    <a:pt x="1308" y="2236"/>
                  </a:lnTo>
                  <a:lnTo>
                    <a:pt x="1314" y="2242"/>
                  </a:lnTo>
                  <a:lnTo>
                    <a:pt x="1322" y="2246"/>
                  </a:lnTo>
                  <a:lnTo>
                    <a:pt x="1331" y="2249"/>
                  </a:lnTo>
                  <a:lnTo>
                    <a:pt x="1340" y="2253"/>
                  </a:lnTo>
                  <a:lnTo>
                    <a:pt x="1348" y="2254"/>
                  </a:lnTo>
                  <a:lnTo>
                    <a:pt x="1358" y="2255"/>
                  </a:lnTo>
                  <a:lnTo>
                    <a:pt x="1358" y="2255"/>
                  </a:lnTo>
                  <a:lnTo>
                    <a:pt x="1365" y="2254"/>
                  </a:lnTo>
                  <a:lnTo>
                    <a:pt x="1373" y="2253"/>
                  </a:lnTo>
                  <a:lnTo>
                    <a:pt x="1379" y="2252"/>
                  </a:lnTo>
                  <a:lnTo>
                    <a:pt x="1386" y="2249"/>
                  </a:lnTo>
                  <a:lnTo>
                    <a:pt x="1391" y="2246"/>
                  </a:lnTo>
                  <a:lnTo>
                    <a:pt x="1398" y="2243"/>
                  </a:lnTo>
                  <a:lnTo>
                    <a:pt x="1404" y="2238"/>
                  </a:lnTo>
                  <a:lnTo>
                    <a:pt x="1409" y="2233"/>
                  </a:lnTo>
                  <a:lnTo>
                    <a:pt x="1409" y="2238"/>
                  </a:lnTo>
                  <a:lnTo>
                    <a:pt x="1409" y="2238"/>
                  </a:lnTo>
                  <a:lnTo>
                    <a:pt x="1409" y="2247"/>
                  </a:lnTo>
                  <a:lnTo>
                    <a:pt x="1408" y="2257"/>
                  </a:lnTo>
                  <a:lnTo>
                    <a:pt x="1405" y="2267"/>
                  </a:lnTo>
                  <a:lnTo>
                    <a:pt x="1403" y="2272"/>
                  </a:lnTo>
                  <a:lnTo>
                    <a:pt x="1400" y="2276"/>
                  </a:lnTo>
                  <a:lnTo>
                    <a:pt x="1396" y="2280"/>
                  </a:lnTo>
                  <a:lnTo>
                    <a:pt x="1391" y="2285"/>
                  </a:lnTo>
                  <a:lnTo>
                    <a:pt x="1386" y="2288"/>
                  </a:lnTo>
                  <a:lnTo>
                    <a:pt x="1379" y="2291"/>
                  </a:lnTo>
                  <a:lnTo>
                    <a:pt x="1371" y="2294"/>
                  </a:lnTo>
                  <a:lnTo>
                    <a:pt x="1362" y="2296"/>
                  </a:lnTo>
                  <a:lnTo>
                    <a:pt x="1351" y="2297"/>
                  </a:lnTo>
                  <a:lnTo>
                    <a:pt x="1337" y="2297"/>
                  </a:lnTo>
                  <a:lnTo>
                    <a:pt x="1335" y="2297"/>
                  </a:lnTo>
                  <a:lnTo>
                    <a:pt x="1355" y="2340"/>
                  </a:lnTo>
                  <a:lnTo>
                    <a:pt x="1356" y="2340"/>
                  </a:lnTo>
                  <a:lnTo>
                    <a:pt x="1356" y="2340"/>
                  </a:lnTo>
                  <a:lnTo>
                    <a:pt x="1369" y="2340"/>
                  </a:lnTo>
                  <a:lnTo>
                    <a:pt x="1382" y="2339"/>
                  </a:lnTo>
                  <a:lnTo>
                    <a:pt x="1393" y="2336"/>
                  </a:lnTo>
                  <a:lnTo>
                    <a:pt x="1404" y="2333"/>
                  </a:lnTo>
                  <a:lnTo>
                    <a:pt x="1414" y="2329"/>
                  </a:lnTo>
                  <a:lnTo>
                    <a:pt x="1422" y="2325"/>
                  </a:lnTo>
                  <a:lnTo>
                    <a:pt x="1430" y="2319"/>
                  </a:lnTo>
                  <a:lnTo>
                    <a:pt x="1437" y="2312"/>
                  </a:lnTo>
                  <a:lnTo>
                    <a:pt x="1443" y="2305"/>
                  </a:lnTo>
                  <a:lnTo>
                    <a:pt x="1449" y="2297"/>
                  </a:lnTo>
                  <a:lnTo>
                    <a:pt x="1453" y="2287"/>
                  </a:lnTo>
                  <a:lnTo>
                    <a:pt x="1457" y="2277"/>
                  </a:lnTo>
                  <a:lnTo>
                    <a:pt x="1460" y="2267"/>
                  </a:lnTo>
                  <a:lnTo>
                    <a:pt x="1462" y="2255"/>
                  </a:lnTo>
                  <a:lnTo>
                    <a:pt x="1463" y="2243"/>
                  </a:lnTo>
                  <a:lnTo>
                    <a:pt x="1463" y="2230"/>
                  </a:lnTo>
                  <a:lnTo>
                    <a:pt x="1463" y="2028"/>
                  </a:lnTo>
                  <a:lnTo>
                    <a:pt x="1409" y="2028"/>
                  </a:lnTo>
                  <a:lnTo>
                    <a:pt x="1409" y="2043"/>
                  </a:lnTo>
                  <a:close/>
                  <a:moveTo>
                    <a:pt x="1409" y="2095"/>
                  </a:moveTo>
                  <a:lnTo>
                    <a:pt x="1409" y="2182"/>
                  </a:lnTo>
                  <a:lnTo>
                    <a:pt x="1409" y="2182"/>
                  </a:lnTo>
                  <a:lnTo>
                    <a:pt x="1401" y="2190"/>
                  </a:lnTo>
                  <a:lnTo>
                    <a:pt x="1394" y="2198"/>
                  </a:lnTo>
                  <a:lnTo>
                    <a:pt x="1388" y="2200"/>
                  </a:lnTo>
                  <a:lnTo>
                    <a:pt x="1383" y="2202"/>
                  </a:lnTo>
                  <a:lnTo>
                    <a:pt x="1377" y="2203"/>
                  </a:lnTo>
                  <a:lnTo>
                    <a:pt x="1369" y="2204"/>
                  </a:lnTo>
                  <a:lnTo>
                    <a:pt x="1369" y="2204"/>
                  </a:lnTo>
                  <a:lnTo>
                    <a:pt x="1363" y="2203"/>
                  </a:lnTo>
                  <a:lnTo>
                    <a:pt x="1355" y="2201"/>
                  </a:lnTo>
                  <a:lnTo>
                    <a:pt x="1348" y="2198"/>
                  </a:lnTo>
                  <a:lnTo>
                    <a:pt x="1342" y="2191"/>
                  </a:lnTo>
                  <a:lnTo>
                    <a:pt x="1336" y="2182"/>
                  </a:lnTo>
                  <a:lnTo>
                    <a:pt x="1332" y="2170"/>
                  </a:lnTo>
                  <a:lnTo>
                    <a:pt x="1330" y="2155"/>
                  </a:lnTo>
                  <a:lnTo>
                    <a:pt x="1329" y="2135"/>
                  </a:lnTo>
                  <a:lnTo>
                    <a:pt x="1329" y="2135"/>
                  </a:lnTo>
                  <a:lnTo>
                    <a:pt x="1330" y="2118"/>
                  </a:lnTo>
                  <a:lnTo>
                    <a:pt x="1332" y="2104"/>
                  </a:lnTo>
                  <a:lnTo>
                    <a:pt x="1336" y="2093"/>
                  </a:lnTo>
                  <a:lnTo>
                    <a:pt x="1342" y="2085"/>
                  </a:lnTo>
                  <a:lnTo>
                    <a:pt x="1348" y="2080"/>
                  </a:lnTo>
                  <a:lnTo>
                    <a:pt x="1355" y="2075"/>
                  </a:lnTo>
                  <a:lnTo>
                    <a:pt x="1363" y="2074"/>
                  </a:lnTo>
                  <a:lnTo>
                    <a:pt x="1369" y="2073"/>
                  </a:lnTo>
                  <a:lnTo>
                    <a:pt x="1369" y="2073"/>
                  </a:lnTo>
                  <a:lnTo>
                    <a:pt x="1377" y="2074"/>
                  </a:lnTo>
                  <a:lnTo>
                    <a:pt x="1384" y="2075"/>
                  </a:lnTo>
                  <a:lnTo>
                    <a:pt x="1389" y="2077"/>
                  </a:lnTo>
                  <a:lnTo>
                    <a:pt x="1395" y="2081"/>
                  </a:lnTo>
                  <a:lnTo>
                    <a:pt x="1399" y="2084"/>
                  </a:lnTo>
                  <a:lnTo>
                    <a:pt x="1403" y="2087"/>
                  </a:lnTo>
                  <a:lnTo>
                    <a:pt x="1409" y="2095"/>
                  </a:lnTo>
                  <a:lnTo>
                    <a:pt x="1409" y="2095"/>
                  </a:lnTo>
                  <a:close/>
                  <a:moveTo>
                    <a:pt x="939" y="2028"/>
                  </a:moveTo>
                  <a:lnTo>
                    <a:pt x="994" y="2028"/>
                  </a:lnTo>
                  <a:lnTo>
                    <a:pt x="994" y="2126"/>
                  </a:lnTo>
                  <a:lnTo>
                    <a:pt x="994" y="2249"/>
                  </a:lnTo>
                  <a:lnTo>
                    <a:pt x="939" y="2249"/>
                  </a:lnTo>
                  <a:lnTo>
                    <a:pt x="939" y="2028"/>
                  </a:lnTo>
                  <a:close/>
                  <a:moveTo>
                    <a:pt x="994" y="1968"/>
                  </a:moveTo>
                  <a:lnTo>
                    <a:pt x="994" y="1996"/>
                  </a:lnTo>
                  <a:lnTo>
                    <a:pt x="939" y="1996"/>
                  </a:lnTo>
                  <a:lnTo>
                    <a:pt x="939" y="1940"/>
                  </a:lnTo>
                  <a:lnTo>
                    <a:pt x="994" y="1940"/>
                  </a:lnTo>
                  <a:lnTo>
                    <a:pt x="994" y="1968"/>
                  </a:lnTo>
                  <a:close/>
                  <a:moveTo>
                    <a:pt x="2310" y="1963"/>
                  </a:moveTo>
                  <a:lnTo>
                    <a:pt x="2366" y="1935"/>
                  </a:lnTo>
                  <a:lnTo>
                    <a:pt x="2366" y="2136"/>
                  </a:lnTo>
                  <a:lnTo>
                    <a:pt x="2366" y="2249"/>
                  </a:lnTo>
                  <a:lnTo>
                    <a:pt x="2310" y="2249"/>
                  </a:lnTo>
                  <a:lnTo>
                    <a:pt x="2310" y="1963"/>
                  </a:lnTo>
                  <a:close/>
                  <a:moveTo>
                    <a:pt x="398" y="757"/>
                  </a:moveTo>
                  <a:lnTo>
                    <a:pt x="850" y="757"/>
                  </a:lnTo>
                  <a:lnTo>
                    <a:pt x="850" y="495"/>
                  </a:lnTo>
                  <a:lnTo>
                    <a:pt x="398" y="495"/>
                  </a:lnTo>
                  <a:lnTo>
                    <a:pt x="398" y="288"/>
                  </a:lnTo>
                  <a:lnTo>
                    <a:pt x="899" y="288"/>
                  </a:lnTo>
                  <a:lnTo>
                    <a:pt x="732" y="0"/>
                  </a:lnTo>
                  <a:lnTo>
                    <a:pt x="22" y="0"/>
                  </a:lnTo>
                  <a:lnTo>
                    <a:pt x="22" y="1252"/>
                  </a:lnTo>
                  <a:lnTo>
                    <a:pt x="1024" y="1252"/>
                  </a:lnTo>
                  <a:lnTo>
                    <a:pt x="1024" y="964"/>
                  </a:lnTo>
                  <a:lnTo>
                    <a:pt x="398" y="964"/>
                  </a:lnTo>
                  <a:lnTo>
                    <a:pt x="398" y="757"/>
                  </a:lnTo>
                  <a:close/>
                  <a:moveTo>
                    <a:pt x="1691" y="0"/>
                  </a:moveTo>
                  <a:lnTo>
                    <a:pt x="1478" y="408"/>
                  </a:lnTo>
                  <a:lnTo>
                    <a:pt x="1266" y="0"/>
                  </a:lnTo>
                  <a:lnTo>
                    <a:pt x="850" y="0"/>
                  </a:lnTo>
                  <a:lnTo>
                    <a:pt x="1288" y="757"/>
                  </a:lnTo>
                  <a:lnTo>
                    <a:pt x="1288" y="1252"/>
                  </a:lnTo>
                  <a:lnTo>
                    <a:pt x="1662" y="1252"/>
                  </a:lnTo>
                  <a:lnTo>
                    <a:pt x="1662" y="757"/>
                  </a:lnTo>
                  <a:lnTo>
                    <a:pt x="2100" y="0"/>
                  </a:lnTo>
                  <a:lnTo>
                    <a:pt x="169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230" y="1225550"/>
            <a:ext cx="2430275" cy="3270250"/>
            <a:chOff x="372314" y="381000"/>
            <a:chExt cx="2430275" cy="3270250"/>
          </a:xfrm>
        </p:grpSpPr>
        <p:grpSp>
          <p:nvGrpSpPr>
            <p:cNvPr id="9" name="Group 8"/>
            <p:cNvGrpSpPr/>
            <p:nvPr/>
          </p:nvGrpSpPr>
          <p:grpSpPr>
            <a:xfrm>
              <a:off x="372314" y="381000"/>
              <a:ext cx="2430275" cy="3270250"/>
              <a:chOff x="689071" y="1280869"/>
              <a:chExt cx="2547938" cy="3428581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689072" y="1516139"/>
                <a:ext cx="2547937" cy="3193311"/>
                <a:chOff x="423980" y="609599"/>
                <a:chExt cx="3903249" cy="4891915"/>
              </a:xfrm>
            </p:grpSpPr>
            <p:sp>
              <p:nvSpPr>
                <p:cNvPr id="17" name="bk object 17"/>
                <p:cNvSpPr/>
                <p:nvPr/>
              </p:nvSpPr>
              <p:spPr>
                <a:xfrm>
                  <a:off x="423980" y="1011238"/>
                  <a:ext cx="3903247" cy="44902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8495" h="2809875">
                      <a:moveTo>
                        <a:pt x="3197923" y="0"/>
                      </a:moveTo>
                      <a:lnTo>
                        <a:pt x="0" y="564426"/>
                      </a:lnTo>
                      <a:lnTo>
                        <a:pt x="0" y="2809341"/>
                      </a:lnTo>
                      <a:lnTo>
                        <a:pt x="3197923" y="2809341"/>
                      </a:lnTo>
                      <a:lnTo>
                        <a:pt x="3197923" y="0"/>
                      </a:lnTo>
                      <a:close/>
                    </a:path>
                  </a:pathLst>
                </a:custGeom>
                <a:solidFill>
                  <a:srgbClr val="FFD400"/>
                </a:solidFill>
              </p:spPr>
              <p:txBody>
                <a:bodyPr wrap="square" lIns="0" tIns="0" rIns="0" bIns="0" rtlCol="0"/>
                <a:lstStyle/>
                <a:p>
                  <a:endParaRPr/>
                </a:p>
              </p:txBody>
            </p:sp>
            <p:pic>
              <p:nvPicPr>
                <p:cNvPr id="18" name="Picture 17"/>
                <p:cNvPicPr>
                  <a:picLocks noChangeAspect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62259"/>
                <a:stretch/>
              </p:blipFill>
              <p:spPr>
                <a:xfrm>
                  <a:off x="423981" y="609599"/>
                  <a:ext cx="3903248" cy="1297643"/>
                </a:xfrm>
                <a:prstGeom prst="rect">
                  <a:avLst/>
                </a:prstGeom>
              </p:spPr>
            </p:pic>
          </p:grpSp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62259"/>
              <a:stretch/>
            </p:blipFill>
            <p:spPr>
              <a:xfrm>
                <a:off x="689071" y="1280869"/>
                <a:ext cx="2547936" cy="847067"/>
              </a:xfrm>
              <a:prstGeom prst="rect">
                <a:avLst/>
              </a:prstGeom>
            </p:spPr>
          </p:pic>
        </p:grpSp>
        <p:sp>
          <p:nvSpPr>
            <p:cNvPr id="3" name="object 3"/>
            <p:cNvSpPr txBox="1"/>
            <p:nvPr/>
          </p:nvSpPr>
          <p:spPr>
            <a:xfrm>
              <a:off x="521444" y="2203450"/>
              <a:ext cx="1984469" cy="1046440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/>
              <a:r>
                <a:rPr lang="it-IT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Firenze, 12 Settembre 2019</a:t>
              </a:r>
            </a:p>
            <a:p>
              <a:pPr marL="12700"/>
              <a:r>
                <a:rPr lang="it-IT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ore 16</a:t>
              </a:r>
            </a:p>
            <a:p>
              <a:pPr marL="12700"/>
              <a:r>
                <a:rPr lang="it-IT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Confindustria Firenze</a:t>
              </a:r>
            </a:p>
            <a:p>
              <a:pPr marL="12700"/>
              <a:r>
                <a:rPr lang="it-IT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Via </a:t>
              </a:r>
              <a:r>
                <a:rPr lang="it-IT" sz="1000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Valfonda</a:t>
              </a:r>
              <a:r>
                <a:rPr lang="it-IT" sz="1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EYInterstate Light" panose="02000506000000020004" pitchFamily="2" charset="0"/>
                </a:rPr>
                <a:t>, 9</a:t>
              </a:r>
              <a:endParaRPr lang="it-IT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EYInterstate Light" panose="02000506000000020004" pitchFamily="2" charset="0"/>
              </a:endParaRPr>
            </a:p>
            <a:p>
              <a:endParaRPr lang="en-IE" sz="1000" dirty="0">
                <a:latin typeface="EYInterstate Light" panose="02000506000000020004" pitchFamily="2" charset="0"/>
                <a:cs typeface="EYInterstate"/>
              </a:endParaRPr>
            </a:p>
            <a:p>
              <a:pPr marL="12700"/>
              <a:endParaRPr lang="en-IE" sz="1000" dirty="0">
                <a:latin typeface="EYInterstate Light" panose="02000506000000020004" pitchFamily="2" charset="0"/>
                <a:cs typeface="EYInterstate"/>
              </a:endParaRPr>
            </a:p>
            <a:p>
              <a:pPr marL="12700"/>
              <a:endParaRPr lang="it-IT" sz="800" dirty="0">
                <a:latin typeface="EYInterstate Light" panose="02000506000000020004" pitchFamily="2" charset="0"/>
                <a:cs typeface="EYInterstate"/>
              </a:endParaRPr>
            </a:p>
          </p:txBody>
        </p:sp>
        <p:sp>
          <p:nvSpPr>
            <p:cNvPr id="2" name="object 2"/>
            <p:cNvSpPr txBox="1"/>
            <p:nvPr/>
          </p:nvSpPr>
          <p:spPr>
            <a:xfrm>
              <a:off x="521443" y="951689"/>
              <a:ext cx="1527272" cy="738664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 algn="just"/>
              <a:r>
                <a:rPr lang="it-IT" sz="1600" spc="-60" dirty="0">
                  <a:solidFill>
                    <a:srgbClr val="2E2E38"/>
                  </a:solidFill>
                  <a:latin typeface="EYInterstate Light" panose="02000506000000020004" pitchFamily="2" charset="0"/>
                  <a:cs typeface="EYInterstate"/>
                </a:rPr>
                <a:t>Patent Box: Stato dell’arte e nuove opportunità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06473" y="249227"/>
            <a:ext cx="2928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/>
              <a:t>Invito</a:t>
            </a:r>
            <a:endParaRPr lang="en-IE" sz="3200" dirty="0"/>
          </a:p>
        </p:txBody>
      </p:sp>
      <p:pic>
        <p:nvPicPr>
          <p:cNvPr id="20" name="Picture 19" descr="C:\Users\barbara.buonfiglioli\Desktop\EPIGRAFETRASP.png">
            <a:extLst>
              <a:ext uri="{FF2B5EF4-FFF2-40B4-BE49-F238E27FC236}">
                <a16:creationId xmlns:a16="http://schemas.microsoft.com/office/drawing/2014/main" id="{FC53DF56-FBC5-4436-8533-5D0276DAD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456" y="3024906"/>
            <a:ext cx="1039815" cy="67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715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18">
            <a:extLst>
              <a:ext uri="{FF2B5EF4-FFF2-40B4-BE49-F238E27FC236}">
                <a16:creationId xmlns:a16="http://schemas.microsoft.com/office/drawing/2014/main" id="{422BA261-BBD2-441A-B5CD-D7F248347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r="3125" b="16783"/>
          <a:stretch/>
        </p:blipFill>
        <p:spPr>
          <a:xfrm>
            <a:off x="1103613" y="0"/>
            <a:ext cx="5334001" cy="2282789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8869710"/>
              </p:ext>
            </p:extLst>
          </p:nvPr>
        </p:nvGraphicFramePr>
        <p:xfrm>
          <a:off x="1263651" y="2590800"/>
          <a:ext cx="5181600" cy="22921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3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1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8415">
                <a:tc gridSpan="3"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3414" marR="3414" marT="0" marB="25396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995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  <a:ea typeface="+mn-ea"/>
                          <a:cs typeface="+mn-cs"/>
                        </a:rPr>
                        <a:t>Saluti</a:t>
                      </a:r>
                      <a:br>
                        <a:rPr lang="it-IT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  <a:ea typeface="+mn-ea"/>
                        <a:cs typeface="+mn-cs"/>
                      </a:endParaRP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Luigi Salvadori,</a:t>
                      </a:r>
                      <a:r>
                        <a:rPr lang="it-IT" sz="900" b="1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 Presidente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Confindustria Firenze</a:t>
                      </a: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390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Introduzione</a:t>
                      </a:r>
                    </a:p>
                    <a:p>
                      <a:pPr algn="l" fontAlgn="b"/>
                      <a:endParaRPr lang="it-IT" sz="900" b="1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Angelo Rabatti</a:t>
                      </a:r>
                      <a:br>
                        <a:rPr lang="en-US" sz="900" b="1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</a:br>
                      <a:endParaRPr lang="en-US" sz="900" b="1" i="1" u="none" strike="noStrike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</a:endParaRP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8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Lo status dell’agevolazione e le prospettive per il futuro</a:t>
                      </a: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Cristiano Margheri</a:t>
                      </a:r>
                      <a:br>
                        <a:rPr lang="en-US" sz="900" b="1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</a:br>
                      <a:endParaRPr lang="en-US" sz="900" b="1" i="1" u="none" strike="noStrike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</a:endParaRP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6823444"/>
                  </a:ext>
                </a:extLst>
              </a:tr>
              <a:tr h="330153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La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nuova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procedura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di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autodeterminazione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del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beneficio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Patent Box: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opportunità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e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punti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di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attenzione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Alfredo Orlandi</a:t>
                      </a:r>
                      <a:br>
                        <a:rPr lang="en-US" sz="900" b="1" i="1" u="none" strike="noStrike" baseline="0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</a:br>
                      <a:endParaRPr lang="en-US" sz="900" b="1" i="1" u="none" strike="noStrike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</a:endParaRP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8765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Patent box e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diritto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di </a:t>
                      </a:r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privativa: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esperienze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legali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nella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definizione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e 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valutazione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</a:rPr>
                        <a:t> degli intangibles</a:t>
                      </a:r>
                    </a:p>
                    <a:p>
                      <a:pPr algn="l" fontAlgn="b"/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1" i="1" u="none" strike="noStrike" dirty="0">
                          <a:solidFill>
                            <a:srgbClr val="000000"/>
                          </a:solidFill>
                          <a:effectLst/>
                          <a:latin typeface="EYInterstate Light" panose="02000506000000020004" pitchFamily="2" charset="0"/>
                        </a:rPr>
                        <a:t>Daniele Caneva</a:t>
                      </a: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563079"/>
                  </a:ext>
                </a:extLst>
              </a:tr>
              <a:tr h="232488">
                <a:tc>
                  <a:txBody>
                    <a:bodyPr/>
                    <a:lstStyle/>
                    <a:p>
                      <a:pPr algn="l" fontAlgn="b"/>
                      <a:endParaRPr lang="it-IT" sz="900" b="0" i="0" u="none" strike="noStrike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  <a:ea typeface="+mn-ea"/>
                          <a:cs typeface="+mn-cs"/>
                        </a:rPr>
                        <a:t>Interventi</a:t>
                      </a:r>
                      <a:r>
                        <a:rPr lang="en-US" sz="9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  <a:ea typeface="+mn-ea"/>
                          <a:cs typeface="+mn-cs"/>
                        </a:rPr>
                        <a:t> e </a:t>
                      </a:r>
                      <a:r>
                        <a:rPr lang="en-US" sz="9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EYInterstate" panose="02000503020000020004" pitchFamily="2" charset="0"/>
                          <a:ea typeface="+mn-ea"/>
                          <a:cs typeface="+mn-cs"/>
                        </a:rPr>
                        <a:t>dibattito</a:t>
                      </a:r>
                      <a:endParaRPr lang="en-US" sz="900" b="1" i="0" u="none" strike="noStrike" kern="1200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  <a:ea typeface="+mn-ea"/>
                        <a:cs typeface="+mn-cs"/>
                      </a:endParaRPr>
                    </a:p>
                    <a:p>
                      <a:r>
                        <a:rPr lang="en-US" sz="900" dirty="0"/>
                        <a:t>	</a:t>
                      </a: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900" b="1" i="0" u="none" strike="noStrike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</a:endParaRP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8280">
                <a:tc>
                  <a:txBody>
                    <a:bodyPr/>
                    <a:lstStyle/>
                    <a:p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EYInterstate" panose="02000503020000020004" pitchFamily="2" charset="0"/>
                        <a:ea typeface="+mn-ea"/>
                        <a:cs typeface="+mn-cs"/>
                      </a:endParaRPr>
                    </a:p>
                  </a:txBody>
                  <a:tcPr marL="76187" marR="76187" marT="0" marB="25396">
                    <a:lnR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1" dirty="0"/>
                        <a:t>Fine lavori e cocktail di saluto</a:t>
                      </a:r>
                      <a:endParaRPr lang="en-US" sz="900" b="0" i="0" u="none" strike="noStrike" kern="1200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  <a:ea typeface="+mn-ea"/>
                        <a:cs typeface="+mn-cs"/>
                      </a:endParaRPr>
                    </a:p>
                  </a:txBody>
                  <a:tcPr marL="76187" marR="6719" marT="6719" marB="0">
                    <a:lnL w="38100" cap="flat" cmpd="sng" algn="ctr">
                      <a:solidFill>
                        <a:srgbClr val="FFD2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it-IT" sz="900" b="1" i="0" u="none" strike="noStrike" dirty="0">
                        <a:solidFill>
                          <a:srgbClr val="000000"/>
                        </a:solidFill>
                        <a:effectLst/>
                        <a:latin typeface="EYInterstate Light" panose="02000506000000020004" pitchFamily="2" charset="0"/>
                      </a:endParaRPr>
                    </a:p>
                  </a:txBody>
                  <a:tcPr marL="76187" marR="6719" marT="6719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03874" y="552316"/>
            <a:ext cx="4776299" cy="48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4501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539" dirty="0">
                <a:solidFill>
                  <a:srgbClr val="FFFFFF"/>
                </a:solidFill>
                <a:latin typeface="EYInterstate" panose="02000503020000020004" pitchFamily="2" charset="0"/>
              </a:rPr>
              <a:t>Agenda</a:t>
            </a:r>
            <a:endParaRPr lang="it-IT" sz="1199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9290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_EY">
      <a:majorFont>
        <a:latin typeface="EYInterstate Light"/>
        <a:ea typeface=""/>
        <a:cs typeface=""/>
      </a:majorFont>
      <a:minorFont>
        <a:latin typeface="EYInterst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YC_XP">
  <a:themeElements>
    <a:clrScheme name="Custom 13">
      <a:dk1>
        <a:srgbClr val="000000"/>
      </a:dk1>
      <a:lt1>
        <a:srgbClr val="FFFFFF"/>
      </a:lt1>
      <a:dk2>
        <a:srgbClr val="143B7B"/>
      </a:dk2>
      <a:lt2>
        <a:srgbClr val="FFFFFF"/>
      </a:lt2>
      <a:accent1>
        <a:srgbClr val="F00000"/>
      </a:accent1>
      <a:accent2>
        <a:srgbClr val="00B511"/>
      </a:accent2>
      <a:accent3>
        <a:srgbClr val="FFFFFF"/>
      </a:accent3>
      <a:accent4>
        <a:srgbClr val="000000"/>
      </a:accent4>
      <a:accent5>
        <a:srgbClr val="F6AAAA"/>
      </a:accent5>
      <a:accent6>
        <a:srgbClr val="00A40E"/>
      </a:accent6>
      <a:hlink>
        <a:srgbClr val="000000"/>
      </a:hlink>
      <a:folHlink>
        <a:srgbClr val="000000"/>
      </a:folHlink>
    </a:clrScheme>
    <a:fontScheme name="EYC_X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6477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>
          <a:outerShdw dist="35921" dir="2700000" algn="ctr" rotWithShape="0">
            <a:schemeClr val="bg2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6477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7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YC_XP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YC_XP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YC_XP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YC_XP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YC_XP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YC_XP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YC_XP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CustomMKOP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KProdID">
    <vt:lpwstr>ZMOutlook</vt:lpwstr>
  </property>
  <property fmtid="{D5CDD505-2E9C-101B-9397-08002B2CF9AE}" pid="3" name="SizeBefore">
    <vt:lpwstr>705643</vt:lpwstr>
  </property>
  <property fmtid="{D5CDD505-2E9C-101B-9397-08002B2CF9AE}" pid="4" name="OptimizationTime">
    <vt:lpwstr>20190903_1254</vt:lpwstr>
  </property>
</Properties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</TotalTime>
  <Words>88</Words>
  <Application>Microsoft Office PowerPoint</Application>
  <PresentationFormat>Custom</PresentationFormat>
  <Paragraphs>23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EYInterstate</vt:lpstr>
      <vt:lpstr>EYInterstate Light</vt:lpstr>
      <vt:lpstr>Office Theme</vt:lpstr>
      <vt:lpstr>EYC_XP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Cristina Bressanelli</dc:creator>
  <cp:lastModifiedBy>Claudia Elena Benedetta Biraghi</cp:lastModifiedBy>
  <cp:revision>77</cp:revision>
  <cp:lastPrinted>2019-09-03T09:31:40Z</cp:lastPrinted>
  <dcterms:created xsi:type="dcterms:W3CDTF">2017-10-19T20:42:51Z</dcterms:created>
  <dcterms:modified xsi:type="dcterms:W3CDTF">2019-09-03T10:52:43Z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2016-10-10T00:00:00Z</vt:filetime>
  </property>
  <property fmtid="{D5CDD505-2E9C-101B-9397-08002B2CF9AE}" pid="3" name="LastSaved">
    <vt:filetime>2017-10-19T00:00:00Z</vt:filetime>
  </property>
</Properties>
</file>