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44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C30AF8-CB60-419C-8988-EC170A8FFC08}" type="datetimeFigureOut">
              <a:rPr lang="it-IT" smtClean="0"/>
              <a:t>14/11/2022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CC8DA0F-F37B-4B68-BB0C-D7083ED2BCFE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11544" y="2492896"/>
            <a:ext cx="8280920" cy="1752600"/>
          </a:xfrm>
        </p:spPr>
        <p:txBody>
          <a:bodyPr>
            <a:normAutofit/>
          </a:bodyPr>
          <a:lstStyle/>
          <a:p>
            <a:r>
              <a:rPr lang="it-IT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Fabio Boni: </a:t>
            </a:r>
            <a:r>
              <a:rPr lang="it-IT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Consigliere U.E.A – Unione Europea Assicuratori, fondatore </a:t>
            </a:r>
            <a:r>
              <a:rPr lang="it-IT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Assiboni</a:t>
            </a:r>
            <a:r>
              <a:rPr lang="it-IT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Agenti Indipendenti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28212" y="3717030"/>
            <a:ext cx="400141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Polizze in questione:</a:t>
            </a:r>
          </a:p>
          <a:p>
            <a:pPr marL="342900" indent="-342900">
              <a:buFont typeface="+mj-lt"/>
              <a:buAutoNum type="arabicPeriod"/>
            </a:pPr>
            <a:r>
              <a:rPr lang="it-IT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RCT-O</a:t>
            </a:r>
          </a:p>
          <a:p>
            <a:pPr marL="342900" indent="-342900">
              <a:buFont typeface="+mj-lt"/>
              <a:buAutoNum type="arabicPeriod"/>
            </a:pPr>
            <a:r>
              <a:rPr lang="it-IT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Tutela legale «penale»</a:t>
            </a:r>
          </a:p>
          <a:p>
            <a:pPr marL="342900" indent="-342900">
              <a:buFont typeface="+mj-lt"/>
              <a:buAutoNum type="arabicPeriod"/>
            </a:pPr>
            <a:r>
              <a:rPr lang="it-IT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it-IT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</a:t>
            </a:r>
            <a:r>
              <a:rPr lang="it-IT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– RC Amministratori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79512" y="476672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 assicurazioni aziendali: </a:t>
            </a:r>
          </a:p>
          <a:p>
            <a:r>
              <a:rPr lang="it-IT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dalla copertura obbligatoria INAIL, alle polizze di responsabilità civile e tutela penale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6" y="5826172"/>
            <a:ext cx="1296144" cy="87414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5850742"/>
            <a:ext cx="2808312" cy="849574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329" y="6058746"/>
            <a:ext cx="2263120" cy="503551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6732240" y="2606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– 14/11/2022</a:t>
            </a:r>
          </a:p>
        </p:txBody>
      </p:sp>
    </p:spTree>
    <p:extLst>
      <p:ext uri="{BB962C8B-B14F-4D97-AF65-F5344CB8AC3E}">
        <p14:creationId xmlns:p14="http://schemas.microsoft.com/office/powerpoint/2010/main" val="674199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6512511" cy="1143000"/>
          </a:xfrm>
        </p:spPr>
        <p:txBody>
          <a:bodyPr/>
          <a:lstStyle/>
          <a:p>
            <a:pPr algn="l"/>
            <a:r>
              <a:rPr lang="it-IT" dirty="0"/>
              <a:t>RCT-O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3"/>
          </p:nvPr>
        </p:nvSpPr>
        <p:spPr>
          <a:xfrm>
            <a:off x="827584" y="2132856"/>
            <a:ext cx="7344816" cy="3474720"/>
          </a:xfrm>
        </p:spPr>
        <p:txBody>
          <a:bodyPr>
            <a:noAutofit/>
          </a:bodyPr>
          <a:lstStyle/>
          <a:p>
            <a:r>
              <a:rPr lang="it-IT" sz="2600" dirty="0"/>
              <a:t>Massimali: stabilirli pensando a sinistri con più persone coinvolte</a:t>
            </a:r>
          </a:p>
          <a:p>
            <a:r>
              <a:rPr lang="it-IT" sz="2600" dirty="0"/>
              <a:t>Inesatta interpretazione norme INAIL</a:t>
            </a:r>
          </a:p>
          <a:p>
            <a:r>
              <a:rPr lang="it-IT" sz="2600" dirty="0"/>
              <a:t>Rivalse INAIL + parte di danno non assicurato INAIL</a:t>
            </a:r>
          </a:p>
          <a:p>
            <a:r>
              <a:rPr lang="it-IT" sz="2600" dirty="0"/>
              <a:t>Quando denunciare il sinistro – cessioni aziendali – cambio fornitore polizza</a:t>
            </a:r>
          </a:p>
          <a:p>
            <a:r>
              <a:rPr lang="it-IT" sz="2600" dirty="0"/>
              <a:t>Clausola specifica RC personale dipendenti</a:t>
            </a:r>
          </a:p>
          <a:p>
            <a:pPr marL="45720" indent="0">
              <a:buNone/>
            </a:pPr>
            <a:endParaRPr lang="it-IT" sz="2600" dirty="0"/>
          </a:p>
          <a:p>
            <a:endParaRPr lang="it-IT" sz="2400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6188430"/>
            <a:ext cx="504056" cy="4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57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6512511" cy="1143000"/>
          </a:xfrm>
        </p:spPr>
        <p:txBody>
          <a:bodyPr/>
          <a:lstStyle/>
          <a:p>
            <a:pPr algn="l"/>
            <a:r>
              <a:rPr lang="it-IT" dirty="0"/>
              <a:t>Tutela Legale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3"/>
          </p:nvPr>
        </p:nvSpPr>
        <p:spPr>
          <a:xfrm>
            <a:off x="1115616" y="2204864"/>
            <a:ext cx="6400800" cy="3474720"/>
          </a:xfrm>
        </p:spPr>
        <p:txBody>
          <a:bodyPr>
            <a:normAutofit/>
          </a:bodyPr>
          <a:lstStyle/>
          <a:p>
            <a:r>
              <a:rPr lang="it-IT" sz="2600" dirty="0"/>
              <a:t>Aspetti penali, sicurezza, massimale 50/100K</a:t>
            </a:r>
          </a:p>
          <a:p>
            <a:r>
              <a:rPr lang="it-IT" sz="2600" dirty="0"/>
              <a:t>Legale e perito di libera scelta</a:t>
            </a:r>
          </a:p>
          <a:p>
            <a:r>
              <a:rPr lang="it-IT" sz="2600" dirty="0"/>
              <a:t>Attenzione a chi sono gli assicurati</a:t>
            </a:r>
          </a:p>
          <a:p>
            <a:r>
              <a:rPr lang="it-IT" sz="2600" dirty="0"/>
              <a:t>Compagnie specialistiche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6188430"/>
            <a:ext cx="504056" cy="4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042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it-IT" dirty="0"/>
              <a:t>D</a:t>
            </a:r>
            <a:r>
              <a:rPr lang="it-IT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</a:t>
            </a:r>
            <a:r>
              <a:rPr lang="it-IT" dirty="0"/>
              <a:t>O – RC Amministratori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3"/>
          </p:nvPr>
        </p:nvSpPr>
        <p:spPr>
          <a:xfrm>
            <a:off x="1115616" y="2348880"/>
            <a:ext cx="6400800" cy="3474720"/>
          </a:xfrm>
        </p:spPr>
        <p:txBody>
          <a:bodyPr>
            <a:normAutofit/>
          </a:bodyPr>
          <a:lstStyle/>
          <a:p>
            <a:r>
              <a:rPr lang="it-IT" sz="2600" dirty="0"/>
              <a:t>Tutela per il patrimonio personale dei «responsabili»</a:t>
            </a:r>
          </a:p>
          <a:p>
            <a:r>
              <a:rPr lang="it-IT" sz="2600" dirty="0"/>
              <a:t>Tacito rinnovo</a:t>
            </a:r>
          </a:p>
          <a:p>
            <a:r>
              <a:rPr lang="it-IT" sz="2600" dirty="0"/>
              <a:t>Attenzione ai questionari assuntivi ed agli aggiornamenti annui</a:t>
            </a:r>
          </a:p>
          <a:p>
            <a:r>
              <a:rPr lang="it-IT" sz="2600" dirty="0"/>
              <a:t>Variazioni significative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6188430"/>
            <a:ext cx="504056" cy="4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876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sz="quarter" idx="13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it-IT" sz="3600" b="1" dirty="0"/>
              <a:t>Domande e approfondimenti: </a:t>
            </a:r>
            <a:r>
              <a:rPr lang="it-IT" sz="2400" u="sng" dirty="0">
                <a:solidFill>
                  <a:schemeClr val="accent1">
                    <a:lumMod val="75000"/>
                  </a:schemeClr>
                </a:solidFill>
              </a:rPr>
              <a:t>fabio@assiboni.com</a:t>
            </a:r>
          </a:p>
          <a:p>
            <a:pPr marL="0" indent="0" algn="ctr">
              <a:buNone/>
            </a:pPr>
            <a:endParaRPr lang="it-IT" dirty="0"/>
          </a:p>
          <a:p>
            <a:pPr marL="0" indent="0" algn="ctr">
              <a:buNone/>
            </a:pPr>
            <a:endParaRPr lang="it-IT" dirty="0"/>
          </a:p>
          <a:p>
            <a:pPr marL="0" indent="0" algn="ctr">
              <a:buNone/>
            </a:pPr>
            <a:endParaRPr lang="it-IT" dirty="0"/>
          </a:p>
          <a:p>
            <a:pPr marL="0" indent="0" algn="ctr">
              <a:buNone/>
            </a:pPr>
            <a:r>
              <a:rPr lang="it-IT" sz="4800" b="1" dirty="0"/>
              <a:t>Grazie dell’attenzione !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6188430"/>
            <a:ext cx="504056" cy="495608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3275856" y="242088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u="sng" dirty="0">
                <a:solidFill>
                  <a:schemeClr val="accent1">
                    <a:lumMod val="75000"/>
                  </a:schemeClr>
                </a:solidFill>
              </a:rPr>
              <a:t>www.assiboni.com</a:t>
            </a:r>
            <a:endParaRPr lang="it-IT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86432"/>
      </p:ext>
    </p:extLst>
  </p:cSld>
  <p:clrMapOvr>
    <a:masterClrMapping/>
  </p:clrMapOvr>
</p:sld>
</file>

<file path=ppt/theme/theme1.xml><?xml version="1.0" encoding="utf-8"?>
<a:theme xmlns:a="http://schemas.openxmlformats.org/drawingml/2006/main" name="Elica">
  <a:themeElements>
    <a:clrScheme name="Elic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Elic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ic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137</TotalTime>
  <Words>161</Words>
  <Application>Microsoft Office PowerPoint</Application>
  <PresentationFormat>Presentazione su schermo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9" baseType="lpstr">
      <vt:lpstr>Calibri</vt:lpstr>
      <vt:lpstr>Georgia</vt:lpstr>
      <vt:lpstr>Trebuchet MS</vt:lpstr>
      <vt:lpstr>Elica</vt:lpstr>
      <vt:lpstr>Presentazione standard di PowerPoint</vt:lpstr>
      <vt:lpstr>RCT-O</vt:lpstr>
      <vt:lpstr>Tutela Legale</vt:lpstr>
      <vt:lpstr>D&amp;O – RC Amministratori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assicurazioni aziendali: dalla copertura obbligatoria INAIL, alle polizze di responsabilità civile e tutela penale</dc:title>
  <dc:creator>Hp</dc:creator>
  <cp:lastModifiedBy>Borselli Giacomo</cp:lastModifiedBy>
  <cp:revision>14</cp:revision>
  <dcterms:created xsi:type="dcterms:W3CDTF">2022-11-14T08:47:50Z</dcterms:created>
  <dcterms:modified xsi:type="dcterms:W3CDTF">2022-11-14T12:45:19Z</dcterms:modified>
</cp:coreProperties>
</file>